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  <p:sldMasterId id="2147483694" r:id="rId6"/>
    <p:sldMasterId id="2147483706" r:id="rId7"/>
  </p:sldMasterIdLst>
  <p:notesMasterIdLst>
    <p:notesMasterId r:id="rId16"/>
  </p:notesMasterIdLst>
  <p:handoutMasterIdLst>
    <p:handoutMasterId r:id="rId17"/>
  </p:handoutMasterIdLst>
  <p:sldIdLst>
    <p:sldId id="257" r:id="rId8"/>
    <p:sldId id="258" r:id="rId9"/>
    <p:sldId id="265" r:id="rId10"/>
    <p:sldId id="262" r:id="rId11"/>
    <p:sldId id="266" r:id="rId12"/>
    <p:sldId id="261" r:id="rId13"/>
    <p:sldId id="263" r:id="rId14"/>
    <p:sldId id="26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A1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93D81CF-94F2-401A-BA57-92F5A7B2D0C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1146" autoAdjust="0"/>
  </p:normalViewPr>
  <p:slideViewPr>
    <p:cSldViewPr snapToGrid="0">
      <p:cViewPr varScale="1">
        <p:scale>
          <a:sx n="70" d="100"/>
          <a:sy n="70" d="100"/>
        </p:scale>
        <p:origin x="84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26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0F87E0-9F6F-4843-BAFC-8D9668EFBB01}" type="doc">
      <dgm:prSet loTypeId="urn:microsoft.com/office/officeart/2005/8/layout/lProcess2" loCatId="relationship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NZ"/>
        </a:p>
      </dgm:t>
    </dgm:pt>
    <dgm:pt modelId="{DF7EBA22-602B-43E9-96EA-66986D11303B}">
      <dgm:prSet phldrT="[Text]"/>
      <dgm:spPr/>
      <dgm:t>
        <a:bodyPr/>
        <a:lstStyle/>
        <a:p>
          <a:r>
            <a:rPr lang="en-NZ" dirty="0"/>
            <a:t>Rural Health</a:t>
          </a:r>
        </a:p>
      </dgm:t>
    </dgm:pt>
    <dgm:pt modelId="{275B24C2-3501-4DFE-9EF0-8BB413DAF28E}" type="parTrans" cxnId="{17D22F12-AC22-4341-9EF7-72F746225124}">
      <dgm:prSet/>
      <dgm:spPr/>
      <dgm:t>
        <a:bodyPr/>
        <a:lstStyle/>
        <a:p>
          <a:endParaRPr lang="en-NZ"/>
        </a:p>
      </dgm:t>
    </dgm:pt>
    <dgm:pt modelId="{AAAD1CD2-B4CB-4161-B277-C2987ABBAAD6}" type="sibTrans" cxnId="{17D22F12-AC22-4341-9EF7-72F746225124}">
      <dgm:prSet/>
      <dgm:spPr/>
      <dgm:t>
        <a:bodyPr/>
        <a:lstStyle/>
        <a:p>
          <a:endParaRPr lang="en-NZ"/>
        </a:p>
      </dgm:t>
    </dgm:pt>
    <dgm:pt modelId="{5C0D67A8-0272-476E-B10A-A72D08FBB8ED}">
      <dgm:prSet phldrT="[Text]" custT="1"/>
      <dgm:spPr/>
      <dgm:t>
        <a:bodyPr/>
        <a:lstStyle/>
        <a:p>
          <a:r>
            <a:rPr lang="en-NZ" sz="1550">
              <a:solidFill>
                <a:schemeClr val="accent2">
                  <a:lumMod val="50000"/>
                </a:schemeClr>
              </a:solidFill>
            </a:rPr>
            <a:t>Rural Health</a:t>
          </a:r>
        </a:p>
      </dgm:t>
    </dgm:pt>
    <dgm:pt modelId="{DA36A288-614D-41FB-B835-A941F8ADE4EB}" type="parTrans" cxnId="{7E3623C8-FAC8-41F4-82C2-E85EC174E7F1}">
      <dgm:prSet/>
      <dgm:spPr/>
      <dgm:t>
        <a:bodyPr/>
        <a:lstStyle/>
        <a:p>
          <a:endParaRPr lang="en-NZ"/>
        </a:p>
      </dgm:t>
    </dgm:pt>
    <dgm:pt modelId="{777D0162-434C-4385-84BB-23172336A524}" type="sibTrans" cxnId="{7E3623C8-FAC8-41F4-82C2-E85EC174E7F1}">
      <dgm:prSet/>
      <dgm:spPr/>
      <dgm:t>
        <a:bodyPr/>
        <a:lstStyle/>
        <a:p>
          <a:endParaRPr lang="en-NZ"/>
        </a:p>
      </dgm:t>
    </dgm:pt>
    <dgm:pt modelId="{FC81BDF3-3DB9-49A9-A427-E6057515B6B8}">
      <dgm:prSet custT="1"/>
      <dgm:spPr/>
      <dgm:t>
        <a:bodyPr/>
        <a:lstStyle/>
        <a:p>
          <a:r>
            <a:rPr lang="en-NZ" sz="1550" dirty="0">
              <a:solidFill>
                <a:schemeClr val="accent2">
                  <a:lumMod val="50000"/>
                </a:schemeClr>
              </a:solidFill>
            </a:rPr>
            <a:t>Rural Hospitals</a:t>
          </a:r>
        </a:p>
      </dgm:t>
    </dgm:pt>
    <dgm:pt modelId="{A859C9B9-678D-48CF-BA70-3AB3A7063E6D}" type="parTrans" cxnId="{34DC260B-2015-4430-8498-232724750D60}">
      <dgm:prSet/>
      <dgm:spPr/>
      <dgm:t>
        <a:bodyPr/>
        <a:lstStyle/>
        <a:p>
          <a:endParaRPr lang="en-NZ"/>
        </a:p>
      </dgm:t>
    </dgm:pt>
    <dgm:pt modelId="{326EF32F-7D09-42EF-882B-A0EC23E8ABF0}" type="sibTrans" cxnId="{34DC260B-2015-4430-8498-232724750D60}">
      <dgm:prSet/>
      <dgm:spPr/>
      <dgm:t>
        <a:bodyPr/>
        <a:lstStyle/>
        <a:p>
          <a:endParaRPr lang="en-NZ"/>
        </a:p>
      </dgm:t>
    </dgm:pt>
    <dgm:pt modelId="{A0EFF994-F1A6-4453-9223-F9CC39DA9C86}">
      <dgm:prSet custT="1"/>
      <dgm:spPr/>
      <dgm:t>
        <a:bodyPr/>
        <a:lstStyle/>
        <a:p>
          <a:r>
            <a:rPr lang="en-NZ" sz="1550">
              <a:solidFill>
                <a:schemeClr val="accent2">
                  <a:lumMod val="50000"/>
                </a:schemeClr>
              </a:solidFill>
            </a:rPr>
            <a:t>Travel &amp; Accommodation Services</a:t>
          </a:r>
        </a:p>
      </dgm:t>
    </dgm:pt>
    <dgm:pt modelId="{884CBC04-D694-4381-AF4F-B10CA56FE7B0}" type="parTrans" cxnId="{A28FB68F-F4B8-4186-89CF-755E85F124AF}">
      <dgm:prSet/>
      <dgm:spPr/>
      <dgm:t>
        <a:bodyPr/>
        <a:lstStyle/>
        <a:p>
          <a:endParaRPr lang="en-NZ"/>
        </a:p>
      </dgm:t>
    </dgm:pt>
    <dgm:pt modelId="{D491EB17-BE14-4504-8D6E-8123C2936E77}" type="sibTrans" cxnId="{A28FB68F-F4B8-4186-89CF-755E85F124AF}">
      <dgm:prSet/>
      <dgm:spPr/>
      <dgm:t>
        <a:bodyPr/>
        <a:lstStyle/>
        <a:p>
          <a:endParaRPr lang="en-NZ"/>
        </a:p>
      </dgm:t>
    </dgm:pt>
    <dgm:pt modelId="{78215233-1095-45D6-B004-11696BDAA9C5}">
      <dgm:prSet phldrT="[Text]"/>
      <dgm:spPr/>
      <dgm:t>
        <a:bodyPr/>
        <a:lstStyle/>
        <a:p>
          <a:r>
            <a:rPr lang="en-NZ"/>
            <a:t>Planned &amp; Unplanned Care</a:t>
          </a:r>
        </a:p>
      </dgm:t>
    </dgm:pt>
    <dgm:pt modelId="{F055366F-C45B-485B-86E7-158708A0766C}" type="parTrans" cxnId="{1EA51DE0-F9F5-4E07-BCC8-A4C655DAF33A}">
      <dgm:prSet/>
      <dgm:spPr/>
      <dgm:t>
        <a:bodyPr/>
        <a:lstStyle/>
        <a:p>
          <a:endParaRPr lang="en-NZ"/>
        </a:p>
      </dgm:t>
    </dgm:pt>
    <dgm:pt modelId="{EC7C07B6-6550-452E-90DB-9D072B49388F}" type="sibTrans" cxnId="{1EA51DE0-F9F5-4E07-BCC8-A4C655DAF33A}">
      <dgm:prSet/>
      <dgm:spPr/>
      <dgm:t>
        <a:bodyPr/>
        <a:lstStyle/>
        <a:p>
          <a:endParaRPr lang="en-NZ"/>
        </a:p>
      </dgm:t>
    </dgm:pt>
    <dgm:pt modelId="{35F73C88-4B05-4F7B-B7BD-0419FAE09821}">
      <dgm:prSet phldrT="[Text]" custT="1"/>
      <dgm:spPr/>
      <dgm:t>
        <a:bodyPr/>
        <a:lstStyle/>
        <a:p>
          <a:r>
            <a:rPr lang="en-NZ" sz="1550">
              <a:solidFill>
                <a:schemeClr val="accent2">
                  <a:lumMod val="50000"/>
                </a:schemeClr>
              </a:solidFill>
            </a:rPr>
            <a:t>Planned Care</a:t>
          </a:r>
        </a:p>
      </dgm:t>
    </dgm:pt>
    <dgm:pt modelId="{A6B59C0F-56B1-417E-9D52-80D916A1EC86}" type="parTrans" cxnId="{6879050D-12CA-4B8D-843D-CB0B3D3F5902}">
      <dgm:prSet/>
      <dgm:spPr/>
      <dgm:t>
        <a:bodyPr/>
        <a:lstStyle/>
        <a:p>
          <a:endParaRPr lang="en-NZ"/>
        </a:p>
      </dgm:t>
    </dgm:pt>
    <dgm:pt modelId="{C2C79F85-2526-4D03-96F6-6F23ABE7855B}" type="sibTrans" cxnId="{6879050D-12CA-4B8D-843D-CB0B3D3F5902}">
      <dgm:prSet/>
      <dgm:spPr/>
      <dgm:t>
        <a:bodyPr/>
        <a:lstStyle/>
        <a:p>
          <a:endParaRPr lang="en-NZ"/>
        </a:p>
      </dgm:t>
    </dgm:pt>
    <dgm:pt modelId="{36E9E3CC-AB38-46C6-9D5D-D0B81A6CC1E2}">
      <dgm:prSet custT="1"/>
      <dgm:spPr/>
      <dgm:t>
        <a:bodyPr/>
        <a:lstStyle/>
        <a:p>
          <a:r>
            <a:rPr lang="en-NZ" sz="1550" dirty="0">
              <a:solidFill>
                <a:schemeClr val="accent2">
                  <a:lumMod val="50000"/>
                </a:schemeClr>
              </a:solidFill>
            </a:rPr>
            <a:t>Palliative Care</a:t>
          </a:r>
        </a:p>
      </dgm:t>
    </dgm:pt>
    <dgm:pt modelId="{DBCC2557-7A46-44F8-AE9A-F47BC6D2936E}" type="parTrans" cxnId="{C9659F8A-5E89-4B40-9C72-5ADFBB8145DA}">
      <dgm:prSet/>
      <dgm:spPr/>
      <dgm:t>
        <a:bodyPr/>
        <a:lstStyle/>
        <a:p>
          <a:endParaRPr lang="en-NZ"/>
        </a:p>
      </dgm:t>
    </dgm:pt>
    <dgm:pt modelId="{C9F52220-8C03-40E9-89BE-4F7E875E7E7E}" type="sibTrans" cxnId="{C9659F8A-5E89-4B40-9C72-5ADFBB8145DA}">
      <dgm:prSet/>
      <dgm:spPr/>
      <dgm:t>
        <a:bodyPr/>
        <a:lstStyle/>
        <a:p>
          <a:endParaRPr lang="en-NZ"/>
        </a:p>
      </dgm:t>
    </dgm:pt>
    <dgm:pt modelId="{773A006E-65E3-4836-98B0-83901BEB1843}">
      <dgm:prSet custT="1"/>
      <dgm:spPr/>
      <dgm:t>
        <a:bodyPr/>
        <a:lstStyle/>
        <a:p>
          <a:r>
            <a:rPr lang="en-NZ" sz="1550" dirty="0">
              <a:solidFill>
                <a:schemeClr val="accent2">
                  <a:lumMod val="50000"/>
                </a:schemeClr>
              </a:solidFill>
            </a:rPr>
            <a:t>Radiology</a:t>
          </a:r>
        </a:p>
      </dgm:t>
    </dgm:pt>
    <dgm:pt modelId="{74EE5A57-104F-4E88-8A6C-19445B3C2538}" type="parTrans" cxnId="{16957FB6-600E-4759-B05B-6F4825462672}">
      <dgm:prSet/>
      <dgm:spPr/>
      <dgm:t>
        <a:bodyPr/>
        <a:lstStyle/>
        <a:p>
          <a:endParaRPr lang="en-NZ"/>
        </a:p>
      </dgm:t>
    </dgm:pt>
    <dgm:pt modelId="{14812C3A-E39B-4183-A665-6C565FC5C686}" type="sibTrans" cxnId="{16957FB6-600E-4759-B05B-6F4825462672}">
      <dgm:prSet/>
      <dgm:spPr/>
      <dgm:t>
        <a:bodyPr/>
        <a:lstStyle/>
        <a:p>
          <a:endParaRPr lang="en-NZ"/>
        </a:p>
      </dgm:t>
    </dgm:pt>
    <dgm:pt modelId="{38951770-03BE-4999-AB37-2E3343059BA0}">
      <dgm:prSet custT="1"/>
      <dgm:spPr/>
      <dgm:t>
        <a:bodyPr/>
        <a:lstStyle/>
        <a:p>
          <a:r>
            <a:rPr lang="en-NZ" sz="1550">
              <a:solidFill>
                <a:schemeClr val="accent2">
                  <a:lumMod val="50000"/>
                </a:schemeClr>
              </a:solidFill>
            </a:rPr>
            <a:t>Women’s Health</a:t>
          </a:r>
        </a:p>
      </dgm:t>
    </dgm:pt>
    <dgm:pt modelId="{F0C61757-2442-44E1-9FCA-D40B14171996}" type="parTrans" cxnId="{AADB6827-578F-4D65-B48F-4361C13A257D}">
      <dgm:prSet/>
      <dgm:spPr/>
      <dgm:t>
        <a:bodyPr/>
        <a:lstStyle/>
        <a:p>
          <a:endParaRPr lang="en-NZ"/>
        </a:p>
      </dgm:t>
    </dgm:pt>
    <dgm:pt modelId="{4CAA8450-800F-4988-AFC8-117EC2C2E875}" type="sibTrans" cxnId="{AADB6827-578F-4D65-B48F-4361C13A257D}">
      <dgm:prSet/>
      <dgm:spPr/>
      <dgm:t>
        <a:bodyPr/>
        <a:lstStyle/>
        <a:p>
          <a:endParaRPr lang="en-NZ"/>
        </a:p>
      </dgm:t>
    </dgm:pt>
    <dgm:pt modelId="{6ACE980B-8694-4B37-8ABC-069B970151C2}">
      <dgm:prSet custT="1"/>
      <dgm:spPr/>
      <dgm:t>
        <a:bodyPr/>
        <a:lstStyle/>
        <a:p>
          <a:r>
            <a:rPr lang="en-NZ" sz="1550">
              <a:solidFill>
                <a:schemeClr val="accent2">
                  <a:lumMod val="50000"/>
                </a:schemeClr>
              </a:solidFill>
            </a:rPr>
            <a:t>Cancer</a:t>
          </a:r>
        </a:p>
      </dgm:t>
    </dgm:pt>
    <dgm:pt modelId="{4C0CA0A9-EC45-4BFF-8050-20A381B201AF}" type="parTrans" cxnId="{9437D942-85A7-4820-A7E6-B4CEE8FA63B7}">
      <dgm:prSet/>
      <dgm:spPr/>
      <dgm:t>
        <a:bodyPr/>
        <a:lstStyle/>
        <a:p>
          <a:endParaRPr lang="en-NZ"/>
        </a:p>
      </dgm:t>
    </dgm:pt>
    <dgm:pt modelId="{C5C7B144-4E3F-4937-AA08-461946AA0DDC}" type="sibTrans" cxnId="{9437D942-85A7-4820-A7E6-B4CEE8FA63B7}">
      <dgm:prSet/>
      <dgm:spPr/>
      <dgm:t>
        <a:bodyPr/>
        <a:lstStyle/>
        <a:p>
          <a:endParaRPr lang="en-NZ"/>
        </a:p>
      </dgm:t>
    </dgm:pt>
    <dgm:pt modelId="{DF6D20C7-3FA0-440E-99FE-2EE7A8C819A0}">
      <dgm:prSet phldrT="[Text]"/>
      <dgm:spPr/>
      <dgm:t>
        <a:bodyPr/>
        <a:lstStyle/>
        <a:p>
          <a:r>
            <a:rPr lang="en-NZ"/>
            <a:t>xxx</a:t>
          </a:r>
        </a:p>
      </dgm:t>
    </dgm:pt>
    <dgm:pt modelId="{92C28D7B-224A-443D-B99A-8B0F8B194A5D}" type="parTrans" cxnId="{9153C5C4-54D6-45FE-843E-B5F143980C04}">
      <dgm:prSet/>
      <dgm:spPr/>
      <dgm:t>
        <a:bodyPr/>
        <a:lstStyle/>
        <a:p>
          <a:endParaRPr lang="en-NZ"/>
        </a:p>
      </dgm:t>
    </dgm:pt>
    <dgm:pt modelId="{9D17DEE9-8970-448A-88F4-7671AA41210C}" type="sibTrans" cxnId="{9153C5C4-54D6-45FE-843E-B5F143980C04}">
      <dgm:prSet/>
      <dgm:spPr/>
      <dgm:t>
        <a:bodyPr/>
        <a:lstStyle/>
        <a:p>
          <a:endParaRPr lang="en-NZ"/>
        </a:p>
      </dgm:t>
    </dgm:pt>
    <dgm:pt modelId="{8A20249A-B7F0-45A1-9EE6-3A910CB26224}">
      <dgm:prSet phldrT="[Text]" custT="1"/>
      <dgm:spPr/>
      <dgm:t>
        <a:bodyPr/>
        <a:lstStyle/>
        <a:p>
          <a:r>
            <a:rPr lang="en-NZ" sz="1550" dirty="0">
              <a:solidFill>
                <a:schemeClr val="accent2">
                  <a:lumMod val="50000"/>
                </a:schemeClr>
              </a:solidFill>
            </a:rPr>
            <a:t>Hospitals in the home</a:t>
          </a:r>
        </a:p>
      </dgm:t>
    </dgm:pt>
    <dgm:pt modelId="{540312CC-103F-476A-A655-BDC0903D9A91}" type="parTrans" cxnId="{4365C1E6-FA64-43FB-8592-DCDE354F0741}">
      <dgm:prSet/>
      <dgm:spPr/>
      <dgm:t>
        <a:bodyPr/>
        <a:lstStyle/>
        <a:p>
          <a:endParaRPr lang="en-NZ"/>
        </a:p>
      </dgm:t>
    </dgm:pt>
    <dgm:pt modelId="{C588F6BD-7A65-426F-A5D7-58560D904B47}" type="sibTrans" cxnId="{4365C1E6-FA64-43FB-8592-DCDE354F0741}">
      <dgm:prSet/>
      <dgm:spPr/>
      <dgm:t>
        <a:bodyPr/>
        <a:lstStyle/>
        <a:p>
          <a:endParaRPr lang="en-NZ"/>
        </a:p>
      </dgm:t>
    </dgm:pt>
    <dgm:pt modelId="{D7DFB20E-3282-4EBA-9111-9C3F269C0D5D}">
      <dgm:prSet custT="1"/>
      <dgm:spPr/>
      <dgm:t>
        <a:bodyPr/>
        <a:lstStyle/>
        <a:p>
          <a:r>
            <a:rPr lang="en-NZ" sz="1550" dirty="0">
              <a:solidFill>
                <a:schemeClr val="accent2">
                  <a:lumMod val="50000"/>
                </a:schemeClr>
              </a:solidFill>
            </a:rPr>
            <a:t>POAC / EPC</a:t>
          </a:r>
        </a:p>
      </dgm:t>
    </dgm:pt>
    <dgm:pt modelId="{4E64CA07-21D0-4072-99B1-8CCF796D2712}" type="parTrans" cxnId="{1C7DC1EC-FA7E-45B5-A958-874ED78B1431}">
      <dgm:prSet/>
      <dgm:spPr/>
      <dgm:t>
        <a:bodyPr/>
        <a:lstStyle/>
        <a:p>
          <a:endParaRPr lang="en-NZ"/>
        </a:p>
      </dgm:t>
    </dgm:pt>
    <dgm:pt modelId="{A85F9F97-7A7A-4F3D-9593-98E9B159A804}" type="sibTrans" cxnId="{1C7DC1EC-FA7E-45B5-A958-874ED78B1431}">
      <dgm:prSet/>
      <dgm:spPr/>
      <dgm:t>
        <a:bodyPr/>
        <a:lstStyle/>
        <a:p>
          <a:endParaRPr lang="en-NZ"/>
        </a:p>
      </dgm:t>
    </dgm:pt>
    <dgm:pt modelId="{B096EF8E-C57F-49CF-B724-70DCF41F9143}">
      <dgm:prSet custT="1"/>
      <dgm:spPr/>
      <dgm:t>
        <a:bodyPr/>
        <a:lstStyle/>
        <a:p>
          <a:r>
            <a:rPr lang="en-NZ" sz="1550" dirty="0">
              <a:solidFill>
                <a:schemeClr val="accent2">
                  <a:lumMod val="50000"/>
                </a:schemeClr>
              </a:solidFill>
            </a:rPr>
            <a:t>Acute Flow</a:t>
          </a:r>
        </a:p>
      </dgm:t>
    </dgm:pt>
    <dgm:pt modelId="{B0F43D69-1D9A-4CF2-8D4A-5D926A7483DA}" type="parTrans" cxnId="{63DE2E8A-3B0F-49B9-808A-6888A74FDB7F}">
      <dgm:prSet/>
      <dgm:spPr/>
      <dgm:t>
        <a:bodyPr/>
        <a:lstStyle/>
        <a:p>
          <a:endParaRPr lang="en-NZ"/>
        </a:p>
      </dgm:t>
    </dgm:pt>
    <dgm:pt modelId="{D2726855-43CD-4B88-B931-44701DAEEF0B}" type="sibTrans" cxnId="{63DE2E8A-3B0F-49B9-808A-6888A74FDB7F}">
      <dgm:prSet/>
      <dgm:spPr/>
      <dgm:t>
        <a:bodyPr/>
        <a:lstStyle/>
        <a:p>
          <a:endParaRPr lang="en-NZ"/>
        </a:p>
      </dgm:t>
    </dgm:pt>
    <dgm:pt modelId="{0A0A9EF4-820A-43B4-9903-A54B878C8BD8}">
      <dgm:prSet custT="1"/>
      <dgm:spPr/>
      <dgm:t>
        <a:bodyPr/>
        <a:lstStyle/>
        <a:p>
          <a:r>
            <a:rPr lang="en-NZ" sz="1550" dirty="0">
              <a:solidFill>
                <a:schemeClr val="accent2">
                  <a:lumMod val="50000"/>
                </a:schemeClr>
              </a:solidFill>
            </a:rPr>
            <a:t>Urgent &amp; After Hours</a:t>
          </a:r>
        </a:p>
      </dgm:t>
    </dgm:pt>
    <dgm:pt modelId="{67BDD82F-AB70-44DD-88AF-88F61BB2A360}" type="parTrans" cxnId="{54AD22D3-0ED8-4B8C-8F2F-115C56516FC8}">
      <dgm:prSet/>
      <dgm:spPr/>
      <dgm:t>
        <a:bodyPr/>
        <a:lstStyle/>
        <a:p>
          <a:endParaRPr lang="en-NZ"/>
        </a:p>
      </dgm:t>
    </dgm:pt>
    <dgm:pt modelId="{55CD7DED-0CE1-48E1-A42C-B5BABCF8C22F}" type="sibTrans" cxnId="{54AD22D3-0ED8-4B8C-8F2F-115C56516FC8}">
      <dgm:prSet/>
      <dgm:spPr/>
      <dgm:t>
        <a:bodyPr/>
        <a:lstStyle/>
        <a:p>
          <a:endParaRPr lang="en-NZ"/>
        </a:p>
      </dgm:t>
    </dgm:pt>
    <dgm:pt modelId="{0BE10684-05C0-4773-945F-4EB3298D1083}">
      <dgm:prSet phldrT="[Text]"/>
      <dgm:spPr/>
      <dgm:t>
        <a:bodyPr/>
        <a:lstStyle/>
        <a:p>
          <a:r>
            <a:rPr lang="en-NZ"/>
            <a:t>Primary Care</a:t>
          </a:r>
        </a:p>
      </dgm:t>
    </dgm:pt>
    <dgm:pt modelId="{1F5B98B2-E802-46CB-B234-7C229602ACFA}" type="parTrans" cxnId="{3C4BE87A-4F11-4C73-B315-A22D6AB4304A}">
      <dgm:prSet/>
      <dgm:spPr/>
      <dgm:t>
        <a:bodyPr/>
        <a:lstStyle/>
        <a:p>
          <a:endParaRPr lang="en-NZ"/>
        </a:p>
      </dgm:t>
    </dgm:pt>
    <dgm:pt modelId="{3DAC9348-BA27-4310-946A-72958E26FA75}" type="sibTrans" cxnId="{3C4BE87A-4F11-4C73-B315-A22D6AB4304A}">
      <dgm:prSet/>
      <dgm:spPr/>
      <dgm:t>
        <a:bodyPr/>
        <a:lstStyle/>
        <a:p>
          <a:endParaRPr lang="en-NZ"/>
        </a:p>
      </dgm:t>
    </dgm:pt>
    <dgm:pt modelId="{1F889940-D1BC-4740-B8EA-2FE5B50C285C}">
      <dgm:prSet phldrT="[Text]" custT="1"/>
      <dgm:spPr/>
      <dgm:t>
        <a:bodyPr/>
        <a:lstStyle/>
        <a:p>
          <a:r>
            <a:rPr lang="en-NZ" sz="1550" dirty="0">
              <a:solidFill>
                <a:schemeClr val="accent2">
                  <a:lumMod val="50000"/>
                </a:schemeClr>
              </a:solidFill>
            </a:rPr>
            <a:t>Primary Care</a:t>
          </a:r>
        </a:p>
      </dgm:t>
    </dgm:pt>
    <dgm:pt modelId="{5F618596-E920-497F-976B-D15E60E54ECA}" type="parTrans" cxnId="{71F1C129-CAEC-4E97-A597-8E1AB6844355}">
      <dgm:prSet/>
      <dgm:spPr/>
      <dgm:t>
        <a:bodyPr/>
        <a:lstStyle/>
        <a:p>
          <a:endParaRPr lang="en-NZ"/>
        </a:p>
      </dgm:t>
    </dgm:pt>
    <dgm:pt modelId="{3256DFE9-17C1-4ECF-93C0-3A6F902D275A}" type="sibTrans" cxnId="{71F1C129-CAEC-4E97-A597-8E1AB6844355}">
      <dgm:prSet/>
      <dgm:spPr/>
      <dgm:t>
        <a:bodyPr/>
        <a:lstStyle/>
        <a:p>
          <a:endParaRPr lang="en-NZ"/>
        </a:p>
      </dgm:t>
    </dgm:pt>
    <dgm:pt modelId="{16ABAC5B-909C-43A0-BDD6-8C6DEBD704CC}">
      <dgm:prSet custT="1"/>
      <dgm:spPr/>
      <dgm:t>
        <a:bodyPr/>
        <a:lstStyle/>
        <a:p>
          <a:r>
            <a:rPr lang="en-NZ" sz="1550">
              <a:solidFill>
                <a:schemeClr val="accent2">
                  <a:lumMod val="50000"/>
                </a:schemeClr>
              </a:solidFill>
            </a:rPr>
            <a:t>Pharmacist Services</a:t>
          </a:r>
        </a:p>
      </dgm:t>
    </dgm:pt>
    <dgm:pt modelId="{CFB184C6-103A-4097-8FCD-50F2989071EA}" type="parTrans" cxnId="{F0DF6152-9B0A-4E4C-9171-4034F11D9BB6}">
      <dgm:prSet/>
      <dgm:spPr/>
      <dgm:t>
        <a:bodyPr/>
        <a:lstStyle/>
        <a:p>
          <a:endParaRPr lang="en-NZ"/>
        </a:p>
      </dgm:t>
    </dgm:pt>
    <dgm:pt modelId="{97EF6268-AC95-41EE-9F61-491DF23973BA}" type="sibTrans" cxnId="{F0DF6152-9B0A-4E4C-9171-4034F11D9BB6}">
      <dgm:prSet/>
      <dgm:spPr/>
      <dgm:t>
        <a:bodyPr/>
        <a:lstStyle/>
        <a:p>
          <a:endParaRPr lang="en-NZ"/>
        </a:p>
      </dgm:t>
    </dgm:pt>
    <dgm:pt modelId="{2DD39D41-FF54-43C1-BCB1-70493E02E0E7}">
      <dgm:prSet custT="1"/>
      <dgm:spPr/>
      <dgm:t>
        <a:bodyPr/>
        <a:lstStyle/>
        <a:p>
          <a:r>
            <a:rPr lang="en-NZ" sz="1550" dirty="0">
              <a:solidFill>
                <a:schemeClr val="accent2">
                  <a:lumMod val="50000"/>
                </a:schemeClr>
              </a:solidFill>
            </a:rPr>
            <a:t>Reproductive Health</a:t>
          </a:r>
        </a:p>
      </dgm:t>
    </dgm:pt>
    <dgm:pt modelId="{F274A5E5-A44B-458C-B4D2-7AEEC71BA3B7}" type="parTrans" cxnId="{58BB0FA1-EB46-412F-AAF9-B3DB2A1438FC}">
      <dgm:prSet/>
      <dgm:spPr/>
      <dgm:t>
        <a:bodyPr/>
        <a:lstStyle/>
        <a:p>
          <a:endParaRPr lang="en-NZ"/>
        </a:p>
      </dgm:t>
    </dgm:pt>
    <dgm:pt modelId="{E962CF10-F8C0-4E74-99AB-D49E0BC9B85C}" type="sibTrans" cxnId="{58BB0FA1-EB46-412F-AAF9-B3DB2A1438FC}">
      <dgm:prSet/>
      <dgm:spPr/>
      <dgm:t>
        <a:bodyPr/>
        <a:lstStyle/>
        <a:p>
          <a:endParaRPr lang="en-NZ"/>
        </a:p>
      </dgm:t>
    </dgm:pt>
    <dgm:pt modelId="{63948AF1-7BDF-4694-A7FE-0469F63A9A28}">
      <dgm:prSet custT="1"/>
      <dgm:spPr/>
      <dgm:t>
        <a:bodyPr/>
        <a:lstStyle/>
        <a:p>
          <a:r>
            <a:rPr lang="en-NZ" sz="1550">
              <a:solidFill>
                <a:schemeClr val="accent2">
                  <a:lumMod val="50000"/>
                </a:schemeClr>
              </a:solidFill>
            </a:rPr>
            <a:t>Refugee &amp; Migrant Health</a:t>
          </a:r>
        </a:p>
      </dgm:t>
    </dgm:pt>
    <dgm:pt modelId="{F9F5C902-F52F-4AD3-B94E-A0368673046B}" type="parTrans" cxnId="{8D7027B9-22FD-4A0B-88BF-BFC5DE414A33}">
      <dgm:prSet/>
      <dgm:spPr/>
      <dgm:t>
        <a:bodyPr/>
        <a:lstStyle/>
        <a:p>
          <a:endParaRPr lang="en-NZ"/>
        </a:p>
      </dgm:t>
    </dgm:pt>
    <dgm:pt modelId="{FCA02E1C-6EDF-459A-BC1B-AF2DE1C99DEB}" type="sibTrans" cxnId="{8D7027B9-22FD-4A0B-88BF-BFC5DE414A33}">
      <dgm:prSet/>
      <dgm:spPr/>
      <dgm:t>
        <a:bodyPr/>
        <a:lstStyle/>
        <a:p>
          <a:endParaRPr lang="en-NZ"/>
        </a:p>
      </dgm:t>
    </dgm:pt>
    <dgm:pt modelId="{59C7D34C-8A55-4485-BCFF-E05E44A07EEA}">
      <dgm:prSet custT="1"/>
      <dgm:spPr/>
      <dgm:t>
        <a:bodyPr/>
        <a:lstStyle/>
        <a:p>
          <a:r>
            <a:rPr lang="en-NZ" sz="1550" dirty="0">
              <a:solidFill>
                <a:schemeClr val="accent2">
                  <a:lumMod val="50000"/>
                </a:schemeClr>
              </a:solidFill>
            </a:rPr>
            <a:t>Community NGO’s</a:t>
          </a:r>
        </a:p>
      </dgm:t>
    </dgm:pt>
    <dgm:pt modelId="{B740565D-FECD-4460-BCB7-9E2E20A7C3A6}" type="parTrans" cxnId="{48EAC00B-CD80-49FC-B29C-BB98F1A6D89C}">
      <dgm:prSet/>
      <dgm:spPr/>
      <dgm:t>
        <a:bodyPr/>
        <a:lstStyle/>
        <a:p>
          <a:endParaRPr lang="en-NZ"/>
        </a:p>
      </dgm:t>
    </dgm:pt>
    <dgm:pt modelId="{E6581010-B498-4FE5-8E02-1C49F80371D0}" type="sibTrans" cxnId="{48EAC00B-CD80-49FC-B29C-BB98F1A6D89C}">
      <dgm:prSet/>
      <dgm:spPr/>
      <dgm:t>
        <a:bodyPr/>
        <a:lstStyle/>
        <a:p>
          <a:endParaRPr lang="en-NZ"/>
        </a:p>
      </dgm:t>
    </dgm:pt>
    <dgm:pt modelId="{C3858F28-3730-4711-A694-568714027731}">
      <dgm:prSet custT="1"/>
      <dgm:spPr/>
      <dgm:t>
        <a:bodyPr/>
        <a:lstStyle/>
        <a:p>
          <a:r>
            <a:rPr lang="en-NZ" sz="1550" dirty="0">
              <a:solidFill>
                <a:schemeClr val="accent2">
                  <a:lumMod val="50000"/>
                </a:schemeClr>
              </a:solidFill>
            </a:rPr>
            <a:t>Long Term Conditions</a:t>
          </a:r>
        </a:p>
      </dgm:t>
    </dgm:pt>
    <dgm:pt modelId="{FA8E631F-D83E-4EA3-A09E-9CD6F4B21EB2}" type="parTrans" cxnId="{A9B0639B-B1C3-4751-8F40-A729B319032A}">
      <dgm:prSet/>
      <dgm:spPr/>
      <dgm:t>
        <a:bodyPr/>
        <a:lstStyle/>
        <a:p>
          <a:endParaRPr lang="en-NZ"/>
        </a:p>
      </dgm:t>
    </dgm:pt>
    <dgm:pt modelId="{E062B0AA-7339-42DB-BB28-FED839C64BFE}" type="sibTrans" cxnId="{A9B0639B-B1C3-4751-8F40-A729B319032A}">
      <dgm:prSet/>
      <dgm:spPr/>
      <dgm:t>
        <a:bodyPr/>
        <a:lstStyle/>
        <a:p>
          <a:endParaRPr lang="en-NZ"/>
        </a:p>
      </dgm:t>
    </dgm:pt>
    <dgm:pt modelId="{A912D5E1-F89C-4E93-A2C7-A3E579CA7244}">
      <dgm:prSet custT="1"/>
      <dgm:spPr/>
      <dgm:t>
        <a:bodyPr/>
        <a:lstStyle/>
        <a:p>
          <a:r>
            <a:rPr lang="en-NZ" sz="1550" dirty="0">
              <a:solidFill>
                <a:schemeClr val="accent2">
                  <a:lumMod val="50000"/>
                </a:schemeClr>
              </a:solidFill>
            </a:rPr>
            <a:t>Comprehensive  Primary </a:t>
          </a:r>
          <a:r>
            <a:rPr lang="en-NZ" sz="1550">
              <a:solidFill>
                <a:schemeClr val="accent2">
                  <a:lumMod val="50000"/>
                </a:schemeClr>
              </a:solidFill>
            </a:rPr>
            <a:t>Care Teams </a:t>
          </a:r>
          <a:r>
            <a:rPr lang="en-NZ" sz="1550" dirty="0">
              <a:solidFill>
                <a:schemeClr val="accent2">
                  <a:lumMod val="50000"/>
                </a:schemeClr>
              </a:solidFill>
            </a:rPr>
            <a:t>&amp; WF</a:t>
          </a:r>
        </a:p>
      </dgm:t>
    </dgm:pt>
    <dgm:pt modelId="{A8F3FAE8-F406-49E6-AFEA-3FADCBED9DB7}" type="parTrans" cxnId="{63D70C71-5426-4E86-AC49-9F30301C03DA}">
      <dgm:prSet/>
      <dgm:spPr/>
      <dgm:t>
        <a:bodyPr/>
        <a:lstStyle/>
        <a:p>
          <a:endParaRPr lang="en-NZ"/>
        </a:p>
      </dgm:t>
    </dgm:pt>
    <dgm:pt modelId="{A1B23480-27CF-4495-8FBA-656153610BAA}" type="sibTrans" cxnId="{63D70C71-5426-4E86-AC49-9F30301C03DA}">
      <dgm:prSet/>
      <dgm:spPr/>
      <dgm:t>
        <a:bodyPr/>
        <a:lstStyle/>
        <a:p>
          <a:endParaRPr lang="en-NZ"/>
        </a:p>
      </dgm:t>
    </dgm:pt>
    <dgm:pt modelId="{8D5751BA-26D0-4627-9BA3-458661E66F48}">
      <dgm:prSet phldrT="[Text]"/>
      <dgm:spPr/>
      <dgm:t>
        <a:bodyPr/>
        <a:lstStyle/>
        <a:p>
          <a:r>
            <a:rPr lang="en-NZ"/>
            <a:t>Ambulance</a:t>
          </a:r>
        </a:p>
      </dgm:t>
    </dgm:pt>
    <dgm:pt modelId="{D3A73AD8-6B3D-414C-91C0-60C3491E5987}" type="parTrans" cxnId="{7D270AD5-4089-4941-9618-42E204B352C8}">
      <dgm:prSet/>
      <dgm:spPr/>
      <dgm:t>
        <a:bodyPr/>
        <a:lstStyle/>
        <a:p>
          <a:endParaRPr lang="en-NZ"/>
        </a:p>
      </dgm:t>
    </dgm:pt>
    <dgm:pt modelId="{BC6A4D80-E4E2-4C00-A741-A0D9C4BEDC1A}" type="sibTrans" cxnId="{7D270AD5-4089-4941-9618-42E204B352C8}">
      <dgm:prSet/>
      <dgm:spPr/>
      <dgm:t>
        <a:bodyPr/>
        <a:lstStyle/>
        <a:p>
          <a:endParaRPr lang="en-NZ"/>
        </a:p>
      </dgm:t>
    </dgm:pt>
    <dgm:pt modelId="{E69A3D2C-6258-491F-851D-ECF37AC83E73}">
      <dgm:prSet phldrT="[Text]" custT="1"/>
      <dgm:spPr/>
      <dgm:t>
        <a:bodyPr/>
        <a:lstStyle/>
        <a:p>
          <a:r>
            <a:rPr lang="en-NZ" sz="1550">
              <a:solidFill>
                <a:schemeClr val="accent2">
                  <a:lumMod val="50000"/>
                </a:schemeClr>
              </a:solidFill>
            </a:rPr>
            <a:t>Air Ambulance</a:t>
          </a:r>
        </a:p>
      </dgm:t>
    </dgm:pt>
    <dgm:pt modelId="{BEFD2B3D-B235-4B00-B76E-D29CCB6E5E57}" type="parTrans" cxnId="{75E6DFFA-267B-4F4D-BC92-3206F3B7C022}">
      <dgm:prSet/>
      <dgm:spPr/>
      <dgm:t>
        <a:bodyPr/>
        <a:lstStyle/>
        <a:p>
          <a:endParaRPr lang="en-NZ"/>
        </a:p>
      </dgm:t>
    </dgm:pt>
    <dgm:pt modelId="{C8966B05-924B-4FA0-A288-B0BE736B897F}" type="sibTrans" cxnId="{75E6DFFA-267B-4F4D-BC92-3206F3B7C022}">
      <dgm:prSet/>
      <dgm:spPr/>
      <dgm:t>
        <a:bodyPr/>
        <a:lstStyle/>
        <a:p>
          <a:endParaRPr lang="en-NZ"/>
        </a:p>
      </dgm:t>
    </dgm:pt>
    <dgm:pt modelId="{D44139DD-C2BF-4CA3-A94B-68E4A52C3E4B}">
      <dgm:prSet custT="1"/>
      <dgm:spPr/>
      <dgm:t>
        <a:bodyPr/>
        <a:lstStyle/>
        <a:p>
          <a:r>
            <a:rPr lang="en-NZ" sz="1550">
              <a:solidFill>
                <a:schemeClr val="accent2">
                  <a:lumMod val="50000"/>
                </a:schemeClr>
              </a:solidFill>
            </a:rPr>
            <a:t>Road Ambulance</a:t>
          </a:r>
        </a:p>
      </dgm:t>
    </dgm:pt>
    <dgm:pt modelId="{C360BFA7-8EAC-4F26-80BD-8C6B1A976A2F}" type="parTrans" cxnId="{11BADB7E-6175-4BA0-9D8E-4F9D49B76366}">
      <dgm:prSet/>
      <dgm:spPr/>
      <dgm:t>
        <a:bodyPr/>
        <a:lstStyle/>
        <a:p>
          <a:endParaRPr lang="en-NZ"/>
        </a:p>
      </dgm:t>
    </dgm:pt>
    <dgm:pt modelId="{A9FF9841-1879-4EA1-924A-5A62B103298D}" type="sibTrans" cxnId="{11BADB7E-6175-4BA0-9D8E-4F9D49B76366}">
      <dgm:prSet/>
      <dgm:spPr/>
      <dgm:t>
        <a:bodyPr/>
        <a:lstStyle/>
        <a:p>
          <a:endParaRPr lang="en-NZ"/>
        </a:p>
      </dgm:t>
    </dgm:pt>
    <dgm:pt modelId="{75F278CC-B194-49D3-A0D3-15923C03F3C2}">
      <dgm:prSet phldrT="[Text]"/>
      <dgm:spPr/>
      <dgm:t>
        <a:bodyPr/>
        <a:lstStyle/>
        <a:p>
          <a:r>
            <a:rPr lang="en-NZ"/>
            <a:t>Autonomy</a:t>
          </a:r>
        </a:p>
      </dgm:t>
    </dgm:pt>
    <dgm:pt modelId="{BD2D3D18-5920-4FD5-94DF-0AAE131B77A6}" type="parTrans" cxnId="{91EE4D27-8A7D-4FEA-82FB-96961B754CD1}">
      <dgm:prSet/>
      <dgm:spPr/>
      <dgm:t>
        <a:bodyPr/>
        <a:lstStyle/>
        <a:p>
          <a:endParaRPr lang="en-NZ"/>
        </a:p>
      </dgm:t>
    </dgm:pt>
    <dgm:pt modelId="{CF3F9C8D-B229-407D-AD89-9458CDAF6357}" type="sibTrans" cxnId="{91EE4D27-8A7D-4FEA-82FB-96961B754CD1}">
      <dgm:prSet/>
      <dgm:spPr/>
      <dgm:t>
        <a:bodyPr/>
        <a:lstStyle/>
        <a:p>
          <a:endParaRPr lang="en-NZ"/>
        </a:p>
      </dgm:t>
    </dgm:pt>
    <dgm:pt modelId="{4A2CF580-CEDE-4FEC-9DCE-07DC8CA32FF4}">
      <dgm:prSet phldrT="[Text]" custT="1"/>
      <dgm:spPr/>
      <dgm:t>
        <a:bodyPr/>
        <a:lstStyle/>
        <a:p>
          <a:r>
            <a:rPr lang="en-NZ" sz="1550">
              <a:solidFill>
                <a:schemeClr val="accent2">
                  <a:lumMod val="50000"/>
                </a:schemeClr>
              </a:solidFill>
            </a:rPr>
            <a:t>Assisted Dying</a:t>
          </a:r>
        </a:p>
      </dgm:t>
    </dgm:pt>
    <dgm:pt modelId="{F87153DA-D47B-4F9F-887F-11FA8E7DED61}" type="parTrans" cxnId="{46A4A131-6FFE-4EE1-BA9E-ECC92705A5A2}">
      <dgm:prSet/>
      <dgm:spPr/>
      <dgm:t>
        <a:bodyPr/>
        <a:lstStyle/>
        <a:p>
          <a:endParaRPr lang="en-NZ"/>
        </a:p>
      </dgm:t>
    </dgm:pt>
    <dgm:pt modelId="{13A4F296-4B52-4E60-A612-E7B114DD23F4}" type="sibTrans" cxnId="{46A4A131-6FFE-4EE1-BA9E-ECC92705A5A2}">
      <dgm:prSet/>
      <dgm:spPr/>
      <dgm:t>
        <a:bodyPr/>
        <a:lstStyle/>
        <a:p>
          <a:endParaRPr lang="en-NZ"/>
        </a:p>
      </dgm:t>
    </dgm:pt>
    <dgm:pt modelId="{81121963-B421-49D5-A4D5-6A499F76A760}">
      <dgm:prSet custT="1"/>
      <dgm:spPr/>
      <dgm:t>
        <a:bodyPr/>
        <a:lstStyle/>
        <a:p>
          <a:r>
            <a:rPr lang="en-NZ" sz="1550">
              <a:solidFill>
                <a:schemeClr val="accent2">
                  <a:lumMod val="50000"/>
                </a:schemeClr>
              </a:solidFill>
            </a:rPr>
            <a:t>Abortion Services</a:t>
          </a:r>
        </a:p>
      </dgm:t>
    </dgm:pt>
    <dgm:pt modelId="{5272B8F6-5E43-47F3-81AD-8220ABF0062F}" type="parTrans" cxnId="{18E2D059-CFCD-490A-AFB9-0ADBD938BC82}">
      <dgm:prSet/>
      <dgm:spPr/>
      <dgm:t>
        <a:bodyPr/>
        <a:lstStyle/>
        <a:p>
          <a:endParaRPr lang="en-NZ"/>
        </a:p>
      </dgm:t>
    </dgm:pt>
    <dgm:pt modelId="{111F69B7-3B0E-470F-BDB4-4EED1BE61012}" type="sibTrans" cxnId="{18E2D059-CFCD-490A-AFB9-0ADBD938BC82}">
      <dgm:prSet/>
      <dgm:spPr/>
      <dgm:t>
        <a:bodyPr/>
        <a:lstStyle/>
        <a:p>
          <a:endParaRPr lang="en-NZ"/>
        </a:p>
      </dgm:t>
    </dgm:pt>
    <dgm:pt modelId="{0CE94461-EAEB-4A7C-871C-4917AF074D97}">
      <dgm:prSet custT="1"/>
      <dgm:spPr/>
      <dgm:t>
        <a:bodyPr/>
        <a:lstStyle/>
        <a:p>
          <a:r>
            <a:rPr lang="en-NZ" sz="1550" dirty="0">
              <a:solidFill>
                <a:schemeClr val="accent2">
                  <a:lumMod val="50000"/>
                </a:schemeClr>
              </a:solidFill>
            </a:rPr>
            <a:t>Laboratory</a:t>
          </a:r>
        </a:p>
      </dgm:t>
    </dgm:pt>
    <dgm:pt modelId="{D089BDAE-A438-4897-AD62-778F48B6BB90}" type="parTrans" cxnId="{9B049E19-3968-46AD-8B2F-61870F4591F7}">
      <dgm:prSet/>
      <dgm:spPr/>
      <dgm:t>
        <a:bodyPr/>
        <a:lstStyle/>
        <a:p>
          <a:endParaRPr lang="en-NZ"/>
        </a:p>
      </dgm:t>
    </dgm:pt>
    <dgm:pt modelId="{E319A657-5671-44AA-8B43-EA709A7F50D2}" type="sibTrans" cxnId="{9B049E19-3968-46AD-8B2F-61870F4591F7}">
      <dgm:prSet/>
      <dgm:spPr/>
      <dgm:t>
        <a:bodyPr/>
        <a:lstStyle/>
        <a:p>
          <a:endParaRPr lang="en-NZ"/>
        </a:p>
      </dgm:t>
    </dgm:pt>
    <dgm:pt modelId="{CE5BBF31-F790-4E0E-B295-D758464CF76C}">
      <dgm:prSet custT="1"/>
      <dgm:spPr/>
      <dgm:t>
        <a:bodyPr/>
        <a:lstStyle/>
        <a:p>
          <a:r>
            <a:rPr lang="en-NZ" sz="1550" dirty="0">
              <a:solidFill>
                <a:schemeClr val="accent2">
                  <a:lumMod val="50000"/>
                </a:schemeClr>
              </a:solidFill>
            </a:rPr>
            <a:t>Telehealth</a:t>
          </a:r>
        </a:p>
      </dgm:t>
    </dgm:pt>
    <dgm:pt modelId="{158B3BFA-FD4F-47A0-8516-B01F9C9C0E2C}" type="parTrans" cxnId="{406C132F-8E83-40FF-8BEF-DFE66AFE9690}">
      <dgm:prSet/>
      <dgm:spPr/>
      <dgm:t>
        <a:bodyPr/>
        <a:lstStyle/>
        <a:p>
          <a:endParaRPr lang="en-NZ"/>
        </a:p>
      </dgm:t>
    </dgm:pt>
    <dgm:pt modelId="{1E26E753-0B68-41E2-9AEA-23BF26844064}" type="sibTrans" cxnId="{406C132F-8E83-40FF-8BEF-DFE66AFE9690}">
      <dgm:prSet/>
      <dgm:spPr/>
      <dgm:t>
        <a:bodyPr/>
        <a:lstStyle/>
        <a:p>
          <a:endParaRPr lang="en-NZ"/>
        </a:p>
      </dgm:t>
    </dgm:pt>
    <dgm:pt modelId="{5D224BB1-6B87-4891-BCDE-87C2D78A8EDE}">
      <dgm:prSet custT="1"/>
      <dgm:spPr/>
      <dgm:t>
        <a:bodyPr/>
        <a:lstStyle/>
        <a:p>
          <a:r>
            <a:rPr lang="en-NZ" sz="1550" dirty="0">
              <a:solidFill>
                <a:schemeClr val="accent2">
                  <a:lumMod val="50000"/>
                </a:schemeClr>
              </a:solidFill>
            </a:rPr>
            <a:t>Primary Care ICT</a:t>
          </a:r>
        </a:p>
      </dgm:t>
    </dgm:pt>
    <dgm:pt modelId="{62A02ABA-A61B-47BC-B0C1-1B49993ECA3F}" type="parTrans" cxnId="{8654E1BC-C35C-44DA-9787-954F6FAA0437}">
      <dgm:prSet/>
      <dgm:spPr/>
      <dgm:t>
        <a:bodyPr/>
        <a:lstStyle/>
        <a:p>
          <a:endParaRPr lang="en-NZ"/>
        </a:p>
      </dgm:t>
    </dgm:pt>
    <dgm:pt modelId="{64C10C54-3234-4F35-8D2B-5166ABB1CEF1}" type="sibTrans" cxnId="{8654E1BC-C35C-44DA-9787-954F6FAA0437}">
      <dgm:prSet/>
      <dgm:spPr/>
      <dgm:t>
        <a:bodyPr/>
        <a:lstStyle/>
        <a:p>
          <a:endParaRPr lang="en-NZ"/>
        </a:p>
      </dgm:t>
    </dgm:pt>
    <dgm:pt modelId="{BD0B4150-75D2-431A-8DC3-1F943FB8F7E6}" type="pres">
      <dgm:prSet presAssocID="{210F87E0-9F6F-4843-BAFC-8D9668EFBB01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26B3501-A3F5-4E05-83B9-24813839DE96}" type="pres">
      <dgm:prSet presAssocID="{DF7EBA22-602B-43E9-96EA-66986D11303B}" presName="compNode" presStyleCnt="0"/>
      <dgm:spPr/>
    </dgm:pt>
    <dgm:pt modelId="{D6B84DCA-037D-4EED-A00C-9843D86FAFB4}" type="pres">
      <dgm:prSet presAssocID="{DF7EBA22-602B-43E9-96EA-66986D11303B}" presName="aNode" presStyleLbl="bgShp" presStyleIdx="0" presStyleCnt="6"/>
      <dgm:spPr/>
      <dgm:t>
        <a:bodyPr/>
        <a:lstStyle/>
        <a:p>
          <a:endParaRPr lang="en-US"/>
        </a:p>
      </dgm:t>
    </dgm:pt>
    <dgm:pt modelId="{E6D0C935-CF51-4E0B-A926-46289ADE3541}" type="pres">
      <dgm:prSet presAssocID="{DF7EBA22-602B-43E9-96EA-66986D11303B}" presName="textNode" presStyleLbl="bgShp" presStyleIdx="0" presStyleCnt="6"/>
      <dgm:spPr/>
      <dgm:t>
        <a:bodyPr/>
        <a:lstStyle/>
        <a:p>
          <a:endParaRPr lang="en-US"/>
        </a:p>
      </dgm:t>
    </dgm:pt>
    <dgm:pt modelId="{64AF5216-B5A9-4C9C-95A9-888E28EB1740}" type="pres">
      <dgm:prSet presAssocID="{DF7EBA22-602B-43E9-96EA-66986D11303B}" presName="compChildNode" presStyleCnt="0"/>
      <dgm:spPr/>
    </dgm:pt>
    <dgm:pt modelId="{8B3D61FB-3241-43DF-AAC0-9AFF3BE8E8F4}" type="pres">
      <dgm:prSet presAssocID="{DF7EBA22-602B-43E9-96EA-66986D11303B}" presName="theInnerList" presStyleCnt="0"/>
      <dgm:spPr/>
    </dgm:pt>
    <dgm:pt modelId="{0E2C4306-EC92-40D0-9C54-5E2A26AD99D5}" type="pres">
      <dgm:prSet presAssocID="{5C0D67A8-0272-476E-B10A-A72D08FBB8ED}" presName="childNode" presStyleLbl="node1" presStyleIdx="0" presStyleCnt="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B36D12-088F-4FCC-A9AD-0DC442C6EC31}" type="pres">
      <dgm:prSet presAssocID="{5C0D67A8-0272-476E-B10A-A72D08FBB8ED}" presName="aSpace2" presStyleCnt="0"/>
      <dgm:spPr/>
    </dgm:pt>
    <dgm:pt modelId="{B8A25539-BB91-4B97-B46B-0FC83306BD6F}" type="pres">
      <dgm:prSet presAssocID="{FC81BDF3-3DB9-49A9-A427-E6057515B6B8}" presName="childNode" presStyleLbl="node1" presStyleIdx="1" presStyleCnt="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BD5F9C-EE4E-401F-887B-FBDD9C64749E}" type="pres">
      <dgm:prSet presAssocID="{FC81BDF3-3DB9-49A9-A427-E6057515B6B8}" presName="aSpace2" presStyleCnt="0"/>
      <dgm:spPr/>
    </dgm:pt>
    <dgm:pt modelId="{D2CD8302-10F4-4E1A-B888-E717F485A782}" type="pres">
      <dgm:prSet presAssocID="{A0EFF994-F1A6-4453-9223-F9CC39DA9C86}" presName="childNode" presStyleLbl="node1" presStyleIdx="2" presStyleCnt="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A1722A-BA4C-4818-8722-F62E4BC1E5DD}" type="pres">
      <dgm:prSet presAssocID="{DF7EBA22-602B-43E9-96EA-66986D11303B}" presName="aSpace" presStyleCnt="0"/>
      <dgm:spPr/>
    </dgm:pt>
    <dgm:pt modelId="{0CB175A5-54D6-4907-B758-28961DA0C45B}" type="pres">
      <dgm:prSet presAssocID="{78215233-1095-45D6-B004-11696BDAA9C5}" presName="compNode" presStyleCnt="0"/>
      <dgm:spPr/>
    </dgm:pt>
    <dgm:pt modelId="{4A6DB3B6-107D-400D-BCB4-416E0178E500}" type="pres">
      <dgm:prSet presAssocID="{78215233-1095-45D6-B004-11696BDAA9C5}" presName="aNode" presStyleLbl="bgShp" presStyleIdx="1" presStyleCnt="6"/>
      <dgm:spPr/>
      <dgm:t>
        <a:bodyPr/>
        <a:lstStyle/>
        <a:p>
          <a:endParaRPr lang="en-US"/>
        </a:p>
      </dgm:t>
    </dgm:pt>
    <dgm:pt modelId="{76C452FC-2C14-4507-BA29-317E5137D576}" type="pres">
      <dgm:prSet presAssocID="{78215233-1095-45D6-B004-11696BDAA9C5}" presName="textNode" presStyleLbl="bgShp" presStyleIdx="1" presStyleCnt="6"/>
      <dgm:spPr/>
      <dgm:t>
        <a:bodyPr/>
        <a:lstStyle/>
        <a:p>
          <a:endParaRPr lang="en-US"/>
        </a:p>
      </dgm:t>
    </dgm:pt>
    <dgm:pt modelId="{32704449-FB3B-448A-BBE8-5A4639A70842}" type="pres">
      <dgm:prSet presAssocID="{78215233-1095-45D6-B004-11696BDAA9C5}" presName="compChildNode" presStyleCnt="0"/>
      <dgm:spPr/>
    </dgm:pt>
    <dgm:pt modelId="{1CC01558-DBE2-408E-B179-72EC989679D1}" type="pres">
      <dgm:prSet presAssocID="{78215233-1095-45D6-B004-11696BDAA9C5}" presName="theInnerList" presStyleCnt="0"/>
      <dgm:spPr/>
    </dgm:pt>
    <dgm:pt modelId="{88C21C05-DB52-49C8-A51B-0C99948E1AB3}" type="pres">
      <dgm:prSet presAssocID="{35F73C88-4B05-4F7B-B7BD-0419FAE09821}" presName="childNode" presStyleLbl="node1" presStyleIdx="3" presStyleCnt="26" custLinFactNeighborX="-196" custLinFactNeighborY="4603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E07C5F-FE2E-47FB-9C63-DE834B5448C1}" type="pres">
      <dgm:prSet presAssocID="{35F73C88-4B05-4F7B-B7BD-0419FAE09821}" presName="aSpace2" presStyleCnt="0"/>
      <dgm:spPr/>
    </dgm:pt>
    <dgm:pt modelId="{F83E3272-CA1F-46CA-93DA-B4FC2E877CF7}" type="pres">
      <dgm:prSet presAssocID="{36E9E3CC-AB38-46C6-9D5D-D0B81A6CC1E2}" presName="childNode" presStyleLbl="node1" presStyleIdx="4" presStyleCnt="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47DD4C-7900-414E-953E-21BA770F631D}" type="pres">
      <dgm:prSet presAssocID="{36E9E3CC-AB38-46C6-9D5D-D0B81A6CC1E2}" presName="aSpace2" presStyleCnt="0"/>
      <dgm:spPr/>
    </dgm:pt>
    <dgm:pt modelId="{944CBA73-F3C1-4D25-BA22-1CABF06CAC22}" type="pres">
      <dgm:prSet presAssocID="{773A006E-65E3-4836-98B0-83901BEB1843}" presName="childNode" presStyleLbl="node1" presStyleIdx="5" presStyleCnt="26" custScaleY="1378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68EBC6-3932-43A4-A961-FE00942D207F}" type="pres">
      <dgm:prSet presAssocID="{773A006E-65E3-4836-98B0-83901BEB1843}" presName="aSpace2" presStyleCnt="0"/>
      <dgm:spPr/>
    </dgm:pt>
    <dgm:pt modelId="{A4F8B237-EDDF-451E-81AF-83565F955129}" type="pres">
      <dgm:prSet presAssocID="{0CE94461-EAEB-4A7C-871C-4917AF074D97}" presName="childNode" presStyleLbl="node1" presStyleIdx="6" presStyleCnt="26" custScaleY="1378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25340D-5277-43A6-924C-E732ADC3FD51}" type="pres">
      <dgm:prSet presAssocID="{0CE94461-EAEB-4A7C-871C-4917AF074D97}" presName="aSpace2" presStyleCnt="0"/>
      <dgm:spPr/>
    </dgm:pt>
    <dgm:pt modelId="{5A6D6822-83FB-451B-A7CD-74E75DC7D355}" type="pres">
      <dgm:prSet presAssocID="{38951770-03BE-4999-AB37-2E3343059BA0}" presName="childNode" presStyleLbl="node1" presStyleIdx="7" presStyleCnt="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6E5219-EE92-4C01-8F48-F3C4B4BBD661}" type="pres">
      <dgm:prSet presAssocID="{38951770-03BE-4999-AB37-2E3343059BA0}" presName="aSpace2" presStyleCnt="0"/>
      <dgm:spPr/>
    </dgm:pt>
    <dgm:pt modelId="{8D8B0659-488B-421D-AFA6-B30731F21CEC}" type="pres">
      <dgm:prSet presAssocID="{6ACE980B-8694-4B37-8ABC-069B970151C2}" presName="childNode" presStyleLbl="node1" presStyleIdx="8" presStyleCnt="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A3605D-2616-4741-9FDA-444FDB61E6BE}" type="pres">
      <dgm:prSet presAssocID="{78215233-1095-45D6-B004-11696BDAA9C5}" presName="aSpace" presStyleCnt="0"/>
      <dgm:spPr/>
    </dgm:pt>
    <dgm:pt modelId="{FF1439F8-A0A9-4CF1-B55B-74AE2FAA8153}" type="pres">
      <dgm:prSet presAssocID="{DF6D20C7-3FA0-440E-99FE-2EE7A8C819A0}" presName="compNode" presStyleCnt="0"/>
      <dgm:spPr/>
    </dgm:pt>
    <dgm:pt modelId="{6A8CF894-B25A-44A5-940C-C79A89E5C982}" type="pres">
      <dgm:prSet presAssocID="{DF6D20C7-3FA0-440E-99FE-2EE7A8C819A0}" presName="aNode" presStyleLbl="bgShp" presStyleIdx="2" presStyleCnt="6"/>
      <dgm:spPr/>
      <dgm:t>
        <a:bodyPr/>
        <a:lstStyle/>
        <a:p>
          <a:endParaRPr lang="en-US"/>
        </a:p>
      </dgm:t>
    </dgm:pt>
    <dgm:pt modelId="{2014FFD4-9D6C-4AD5-81DD-62BCFB243BF0}" type="pres">
      <dgm:prSet presAssocID="{DF6D20C7-3FA0-440E-99FE-2EE7A8C819A0}" presName="textNode" presStyleLbl="bgShp" presStyleIdx="2" presStyleCnt="6"/>
      <dgm:spPr/>
      <dgm:t>
        <a:bodyPr/>
        <a:lstStyle/>
        <a:p>
          <a:endParaRPr lang="en-US"/>
        </a:p>
      </dgm:t>
    </dgm:pt>
    <dgm:pt modelId="{A06F7C51-80B1-45E5-B098-D249A6663752}" type="pres">
      <dgm:prSet presAssocID="{DF6D20C7-3FA0-440E-99FE-2EE7A8C819A0}" presName="compChildNode" presStyleCnt="0"/>
      <dgm:spPr/>
    </dgm:pt>
    <dgm:pt modelId="{B00B2919-473D-48B0-833F-52F6BACBEB74}" type="pres">
      <dgm:prSet presAssocID="{DF6D20C7-3FA0-440E-99FE-2EE7A8C819A0}" presName="theInnerList" presStyleCnt="0"/>
      <dgm:spPr/>
    </dgm:pt>
    <dgm:pt modelId="{E741BF9E-F208-4862-B641-6BBF6495DDD2}" type="pres">
      <dgm:prSet presAssocID="{8A20249A-B7F0-45A1-9EE6-3A910CB26224}" presName="childNode" presStyleLbl="node1" presStyleIdx="9" presStyleCnt="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D1E33F-9412-4FE2-B8AC-4464363EBDF0}" type="pres">
      <dgm:prSet presAssocID="{8A20249A-B7F0-45A1-9EE6-3A910CB26224}" presName="aSpace2" presStyleCnt="0"/>
      <dgm:spPr/>
    </dgm:pt>
    <dgm:pt modelId="{9D0905E2-C3C3-46F2-A46C-FD9510C36D13}" type="pres">
      <dgm:prSet presAssocID="{D7DFB20E-3282-4EBA-9111-9C3F269C0D5D}" presName="childNode" presStyleLbl="node1" presStyleIdx="10" presStyleCnt="26" custLinFactNeighborX="1212" custLinFactNeighborY="-1114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79E1CC-7923-493F-B39D-B70BD54993AC}" type="pres">
      <dgm:prSet presAssocID="{D7DFB20E-3282-4EBA-9111-9C3F269C0D5D}" presName="aSpace2" presStyleCnt="0"/>
      <dgm:spPr/>
    </dgm:pt>
    <dgm:pt modelId="{D18A51DC-A82D-4A43-B567-04BCDEDE538E}" type="pres">
      <dgm:prSet presAssocID="{B096EF8E-C57F-49CF-B724-70DCF41F9143}" presName="childNode" presStyleLbl="node1" presStyleIdx="11" presStyleCnt="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4BB80E-4CD8-40F4-996C-61EDB06FA4AC}" type="pres">
      <dgm:prSet presAssocID="{B096EF8E-C57F-49CF-B724-70DCF41F9143}" presName="aSpace2" presStyleCnt="0"/>
      <dgm:spPr/>
    </dgm:pt>
    <dgm:pt modelId="{E36DA1E4-7B7E-47A9-AFE2-566715FF71CF}" type="pres">
      <dgm:prSet presAssocID="{CE5BBF31-F790-4E0E-B295-D758464CF76C}" presName="childNode" presStyleLbl="node1" presStyleIdx="12" presStyleCnt="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69AEAE-6F29-47A1-80E5-314FEF4CF107}" type="pres">
      <dgm:prSet presAssocID="{CE5BBF31-F790-4E0E-B295-D758464CF76C}" presName="aSpace2" presStyleCnt="0"/>
      <dgm:spPr/>
    </dgm:pt>
    <dgm:pt modelId="{8CC05FCC-4807-4582-97EB-082C11786E39}" type="pres">
      <dgm:prSet presAssocID="{0A0A9EF4-820A-43B4-9903-A54B878C8BD8}" presName="childNode" presStyleLbl="node1" presStyleIdx="13" presStyleCnt="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56C528-162F-4EF1-A141-87E558BD8160}" type="pres">
      <dgm:prSet presAssocID="{DF6D20C7-3FA0-440E-99FE-2EE7A8C819A0}" presName="aSpace" presStyleCnt="0"/>
      <dgm:spPr/>
    </dgm:pt>
    <dgm:pt modelId="{BCDAAB3F-502C-4D4A-A9D1-BF4A762D437E}" type="pres">
      <dgm:prSet presAssocID="{0BE10684-05C0-4773-945F-4EB3298D1083}" presName="compNode" presStyleCnt="0"/>
      <dgm:spPr/>
    </dgm:pt>
    <dgm:pt modelId="{0DE4038F-FBE8-443E-BBEA-AC2BD22922AD}" type="pres">
      <dgm:prSet presAssocID="{0BE10684-05C0-4773-945F-4EB3298D1083}" presName="aNode" presStyleLbl="bgShp" presStyleIdx="3" presStyleCnt="6"/>
      <dgm:spPr/>
      <dgm:t>
        <a:bodyPr/>
        <a:lstStyle/>
        <a:p>
          <a:endParaRPr lang="en-US"/>
        </a:p>
      </dgm:t>
    </dgm:pt>
    <dgm:pt modelId="{D4186376-F7FF-4043-BAAE-35CFAD977176}" type="pres">
      <dgm:prSet presAssocID="{0BE10684-05C0-4773-945F-4EB3298D1083}" presName="textNode" presStyleLbl="bgShp" presStyleIdx="3" presStyleCnt="6"/>
      <dgm:spPr/>
      <dgm:t>
        <a:bodyPr/>
        <a:lstStyle/>
        <a:p>
          <a:endParaRPr lang="en-US"/>
        </a:p>
      </dgm:t>
    </dgm:pt>
    <dgm:pt modelId="{58649628-4D5B-4657-953C-D815C55E8602}" type="pres">
      <dgm:prSet presAssocID="{0BE10684-05C0-4773-945F-4EB3298D1083}" presName="compChildNode" presStyleCnt="0"/>
      <dgm:spPr/>
    </dgm:pt>
    <dgm:pt modelId="{F00D4F79-036C-4461-93C0-22DD4117AFC9}" type="pres">
      <dgm:prSet presAssocID="{0BE10684-05C0-4773-945F-4EB3298D1083}" presName="theInnerList" presStyleCnt="0"/>
      <dgm:spPr/>
    </dgm:pt>
    <dgm:pt modelId="{B470D4C8-CDF7-4D3B-B3DE-956188D3E63C}" type="pres">
      <dgm:prSet presAssocID="{1F889940-D1BC-4740-B8EA-2FE5B50C285C}" presName="childNode" presStyleLbl="node1" presStyleIdx="14" presStyleCnt="26" custScaleX="11744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199F0F-59A1-4236-AA60-3F3C723C9ABC}" type="pres">
      <dgm:prSet presAssocID="{1F889940-D1BC-4740-B8EA-2FE5B50C285C}" presName="aSpace2" presStyleCnt="0"/>
      <dgm:spPr/>
    </dgm:pt>
    <dgm:pt modelId="{CF6DD4EF-AE72-489E-9195-AFEAE5263A9E}" type="pres">
      <dgm:prSet presAssocID="{16ABAC5B-909C-43A0-BDD6-8C6DEBD704CC}" presName="childNode" presStyleLbl="node1" presStyleIdx="15" presStyleCnt="26" custScaleX="117449" custScaleY="1357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7D7CC0-56CA-443D-A874-8EC6F49C70D1}" type="pres">
      <dgm:prSet presAssocID="{16ABAC5B-909C-43A0-BDD6-8C6DEBD704CC}" presName="aSpace2" presStyleCnt="0"/>
      <dgm:spPr/>
    </dgm:pt>
    <dgm:pt modelId="{C4B22714-9424-4063-A5E7-2A158B4CE618}" type="pres">
      <dgm:prSet presAssocID="{2DD39D41-FF54-43C1-BCB1-70493E02E0E7}" presName="childNode" presStyleLbl="node1" presStyleIdx="16" presStyleCnt="26" custScaleX="117449" custScaleY="16468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923E36-266B-462D-B81A-3DAA02ED2532}" type="pres">
      <dgm:prSet presAssocID="{2DD39D41-FF54-43C1-BCB1-70493E02E0E7}" presName="aSpace2" presStyleCnt="0"/>
      <dgm:spPr/>
    </dgm:pt>
    <dgm:pt modelId="{9522FE1E-1CBD-456F-864F-87E328F2A461}" type="pres">
      <dgm:prSet presAssocID="{63948AF1-7BDF-4694-A7FE-0469F63A9A28}" presName="childNode" presStyleLbl="node1" presStyleIdx="17" presStyleCnt="26" custScaleX="117449" custScaleY="16993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ED2A2C-CB5F-47FD-AEEC-1CC8146F378E}" type="pres">
      <dgm:prSet presAssocID="{63948AF1-7BDF-4694-A7FE-0469F63A9A28}" presName="aSpace2" presStyleCnt="0"/>
      <dgm:spPr/>
    </dgm:pt>
    <dgm:pt modelId="{CD4F5148-55D7-4F12-81D9-614DB16DA8B8}" type="pres">
      <dgm:prSet presAssocID="{59C7D34C-8A55-4485-BCFF-E05E44A07EEA}" presName="childNode" presStyleLbl="node1" presStyleIdx="18" presStyleCnt="26" custScaleX="117449" custScaleY="853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745D5C-48BC-45F2-A42C-B3331E1E455C}" type="pres">
      <dgm:prSet presAssocID="{59C7D34C-8A55-4485-BCFF-E05E44A07EEA}" presName="aSpace2" presStyleCnt="0"/>
      <dgm:spPr/>
    </dgm:pt>
    <dgm:pt modelId="{DDFCEE3E-6EC2-47EA-A40C-4EFDB47EE69F}" type="pres">
      <dgm:prSet presAssocID="{C3858F28-3730-4711-A694-568714027731}" presName="childNode" presStyleLbl="node1" presStyleIdx="19" presStyleCnt="26" custScaleX="11744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36AEF0-780A-4AF0-8518-966BBF780E8E}" type="pres">
      <dgm:prSet presAssocID="{C3858F28-3730-4711-A694-568714027731}" presName="aSpace2" presStyleCnt="0"/>
      <dgm:spPr/>
    </dgm:pt>
    <dgm:pt modelId="{C6F49A57-B0DF-499F-8611-EE0153A6C245}" type="pres">
      <dgm:prSet presAssocID="{5D224BB1-6B87-4891-BCDE-87C2D78A8EDE}" presName="childNode" presStyleLbl="node1" presStyleIdx="20" presStyleCnt="26" custScaleX="11744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E5681D-3B45-4B12-86CE-203A891D3340}" type="pres">
      <dgm:prSet presAssocID="{5D224BB1-6B87-4891-BCDE-87C2D78A8EDE}" presName="aSpace2" presStyleCnt="0"/>
      <dgm:spPr/>
    </dgm:pt>
    <dgm:pt modelId="{87B49C1B-009A-4174-97F1-B2267B934799}" type="pres">
      <dgm:prSet presAssocID="{A912D5E1-F89C-4E93-A2C7-A3E579CA7244}" presName="childNode" presStyleLbl="node1" presStyleIdx="21" presStyleCnt="26" custScaleX="117449" custScaleY="18383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DD3E54-3CC2-4142-8447-517CE581F558}" type="pres">
      <dgm:prSet presAssocID="{0BE10684-05C0-4773-945F-4EB3298D1083}" presName="aSpace" presStyleCnt="0"/>
      <dgm:spPr/>
    </dgm:pt>
    <dgm:pt modelId="{BB3DE988-B3BD-4216-8FCC-C21E8114DA6B}" type="pres">
      <dgm:prSet presAssocID="{8D5751BA-26D0-4627-9BA3-458661E66F48}" presName="compNode" presStyleCnt="0"/>
      <dgm:spPr/>
    </dgm:pt>
    <dgm:pt modelId="{98758596-FD53-4B98-BFCF-3614521D4E40}" type="pres">
      <dgm:prSet presAssocID="{8D5751BA-26D0-4627-9BA3-458661E66F48}" presName="aNode" presStyleLbl="bgShp" presStyleIdx="4" presStyleCnt="6"/>
      <dgm:spPr/>
      <dgm:t>
        <a:bodyPr/>
        <a:lstStyle/>
        <a:p>
          <a:endParaRPr lang="en-US"/>
        </a:p>
      </dgm:t>
    </dgm:pt>
    <dgm:pt modelId="{F56B30A1-5575-4518-B3A1-97DEBE9768F8}" type="pres">
      <dgm:prSet presAssocID="{8D5751BA-26D0-4627-9BA3-458661E66F48}" presName="textNode" presStyleLbl="bgShp" presStyleIdx="4" presStyleCnt="6"/>
      <dgm:spPr/>
      <dgm:t>
        <a:bodyPr/>
        <a:lstStyle/>
        <a:p>
          <a:endParaRPr lang="en-US"/>
        </a:p>
      </dgm:t>
    </dgm:pt>
    <dgm:pt modelId="{0145318E-84DA-429A-8A6D-1C347D02B3E0}" type="pres">
      <dgm:prSet presAssocID="{8D5751BA-26D0-4627-9BA3-458661E66F48}" presName="compChildNode" presStyleCnt="0"/>
      <dgm:spPr/>
    </dgm:pt>
    <dgm:pt modelId="{BACF2719-12CB-45CB-8727-E89421E892CE}" type="pres">
      <dgm:prSet presAssocID="{8D5751BA-26D0-4627-9BA3-458661E66F48}" presName="theInnerList" presStyleCnt="0"/>
      <dgm:spPr/>
    </dgm:pt>
    <dgm:pt modelId="{A393DA5C-AF32-4420-8E28-8B9B55C0B554}" type="pres">
      <dgm:prSet presAssocID="{E69A3D2C-6258-491F-851D-ECF37AC83E73}" presName="childNode" presStyleLbl="node1" presStyleIdx="22" presStyleCnt="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F8DBE6-4674-4A5C-8BD6-4E422265DE47}" type="pres">
      <dgm:prSet presAssocID="{E69A3D2C-6258-491F-851D-ECF37AC83E73}" presName="aSpace2" presStyleCnt="0"/>
      <dgm:spPr/>
    </dgm:pt>
    <dgm:pt modelId="{3BA22565-EA87-463A-A07D-DE5311C18787}" type="pres">
      <dgm:prSet presAssocID="{D44139DD-C2BF-4CA3-A94B-68E4A52C3E4B}" presName="childNode" presStyleLbl="node1" presStyleIdx="23" presStyleCnt="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D90EC7-7571-4127-B759-806380FB88B0}" type="pres">
      <dgm:prSet presAssocID="{8D5751BA-26D0-4627-9BA3-458661E66F48}" presName="aSpace" presStyleCnt="0"/>
      <dgm:spPr/>
    </dgm:pt>
    <dgm:pt modelId="{278E3E2B-797D-4308-B718-DB2CA28D56B9}" type="pres">
      <dgm:prSet presAssocID="{75F278CC-B194-49D3-A0D3-15923C03F3C2}" presName="compNode" presStyleCnt="0"/>
      <dgm:spPr/>
    </dgm:pt>
    <dgm:pt modelId="{E17FB203-91D8-4D35-8CD9-0B194F0CCC35}" type="pres">
      <dgm:prSet presAssocID="{75F278CC-B194-49D3-A0D3-15923C03F3C2}" presName="aNode" presStyleLbl="bgShp" presStyleIdx="5" presStyleCnt="6"/>
      <dgm:spPr/>
      <dgm:t>
        <a:bodyPr/>
        <a:lstStyle/>
        <a:p>
          <a:endParaRPr lang="en-US"/>
        </a:p>
      </dgm:t>
    </dgm:pt>
    <dgm:pt modelId="{92A6C2CA-7A08-42BE-9427-D816E137D53F}" type="pres">
      <dgm:prSet presAssocID="{75F278CC-B194-49D3-A0D3-15923C03F3C2}" presName="textNode" presStyleLbl="bgShp" presStyleIdx="5" presStyleCnt="6"/>
      <dgm:spPr/>
      <dgm:t>
        <a:bodyPr/>
        <a:lstStyle/>
        <a:p>
          <a:endParaRPr lang="en-US"/>
        </a:p>
      </dgm:t>
    </dgm:pt>
    <dgm:pt modelId="{B9C06ADD-8440-49A9-8476-520AEA456BF6}" type="pres">
      <dgm:prSet presAssocID="{75F278CC-B194-49D3-A0D3-15923C03F3C2}" presName="compChildNode" presStyleCnt="0"/>
      <dgm:spPr/>
    </dgm:pt>
    <dgm:pt modelId="{BFC7B26F-8C9B-4B04-8A35-1F89A6DFFD25}" type="pres">
      <dgm:prSet presAssocID="{75F278CC-B194-49D3-A0D3-15923C03F3C2}" presName="theInnerList" presStyleCnt="0"/>
      <dgm:spPr/>
    </dgm:pt>
    <dgm:pt modelId="{2AB5E87F-6FB2-44CA-A67E-D0996C8689B1}" type="pres">
      <dgm:prSet presAssocID="{4A2CF580-CEDE-4FEC-9DCE-07DC8CA32FF4}" presName="childNode" presStyleLbl="node1" presStyleIdx="24" presStyleCnt="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6098AF-2D9D-4325-B177-191AAE83974A}" type="pres">
      <dgm:prSet presAssocID="{4A2CF580-CEDE-4FEC-9DCE-07DC8CA32FF4}" presName="aSpace2" presStyleCnt="0"/>
      <dgm:spPr/>
    </dgm:pt>
    <dgm:pt modelId="{3D121D27-6473-4761-9DC9-1FA1954CE5F9}" type="pres">
      <dgm:prSet presAssocID="{81121963-B421-49D5-A4D5-6A499F76A760}" presName="childNode" presStyleLbl="node1" presStyleIdx="25" presStyleCnt="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68C7B65-8118-4CB8-B9D6-FC7E71F90DCD}" type="presOf" srcId="{0BE10684-05C0-4773-945F-4EB3298D1083}" destId="{0DE4038F-FBE8-443E-BBEA-AC2BD22922AD}" srcOrd="0" destOrd="0" presId="urn:microsoft.com/office/officeart/2005/8/layout/lProcess2"/>
    <dgm:cxn modelId="{C9659F8A-5E89-4B40-9C72-5ADFBB8145DA}" srcId="{78215233-1095-45D6-B004-11696BDAA9C5}" destId="{36E9E3CC-AB38-46C6-9D5D-D0B81A6CC1E2}" srcOrd="1" destOrd="0" parTransId="{DBCC2557-7A46-44F8-AE9A-F47BC6D2936E}" sibTransId="{C9F52220-8C03-40E9-89BE-4F7E875E7E7E}"/>
    <dgm:cxn modelId="{B5C24935-69DF-41F8-BD5F-BED7D7793FA0}" type="presOf" srcId="{35F73C88-4B05-4F7B-B7BD-0419FAE09821}" destId="{88C21C05-DB52-49C8-A51B-0C99948E1AB3}" srcOrd="0" destOrd="0" presId="urn:microsoft.com/office/officeart/2005/8/layout/lProcess2"/>
    <dgm:cxn modelId="{4365C1E6-FA64-43FB-8592-DCDE354F0741}" srcId="{DF6D20C7-3FA0-440E-99FE-2EE7A8C819A0}" destId="{8A20249A-B7F0-45A1-9EE6-3A910CB26224}" srcOrd="0" destOrd="0" parTransId="{540312CC-103F-476A-A655-BDC0903D9A91}" sibTransId="{C588F6BD-7A65-426F-A5D7-58560D904B47}"/>
    <dgm:cxn modelId="{8D7027B9-22FD-4A0B-88BF-BFC5DE414A33}" srcId="{0BE10684-05C0-4773-945F-4EB3298D1083}" destId="{63948AF1-7BDF-4694-A7FE-0469F63A9A28}" srcOrd="3" destOrd="0" parTransId="{F9F5C902-F52F-4AD3-B94E-A0368673046B}" sibTransId="{FCA02E1C-6EDF-459A-BC1B-AF2DE1C99DEB}"/>
    <dgm:cxn modelId="{CB91C4DE-EBF6-42FC-A401-6B50E3B363F4}" type="presOf" srcId="{DF7EBA22-602B-43E9-96EA-66986D11303B}" destId="{D6B84DCA-037D-4EED-A00C-9843D86FAFB4}" srcOrd="0" destOrd="0" presId="urn:microsoft.com/office/officeart/2005/8/layout/lProcess2"/>
    <dgm:cxn modelId="{88E79A67-C609-4DAE-84AE-F7426E93F1A7}" type="presOf" srcId="{4A2CF580-CEDE-4FEC-9DCE-07DC8CA32FF4}" destId="{2AB5E87F-6FB2-44CA-A67E-D0996C8689B1}" srcOrd="0" destOrd="0" presId="urn:microsoft.com/office/officeart/2005/8/layout/lProcess2"/>
    <dgm:cxn modelId="{6C017A92-9BB2-409D-A9A2-B81DB3A12214}" type="presOf" srcId="{78215233-1095-45D6-B004-11696BDAA9C5}" destId="{76C452FC-2C14-4507-BA29-317E5137D576}" srcOrd="1" destOrd="0" presId="urn:microsoft.com/office/officeart/2005/8/layout/lProcess2"/>
    <dgm:cxn modelId="{17D22F12-AC22-4341-9EF7-72F746225124}" srcId="{210F87E0-9F6F-4843-BAFC-8D9668EFBB01}" destId="{DF7EBA22-602B-43E9-96EA-66986D11303B}" srcOrd="0" destOrd="0" parTransId="{275B24C2-3501-4DFE-9EF0-8BB413DAF28E}" sibTransId="{AAAD1CD2-B4CB-4161-B277-C2987ABBAAD6}"/>
    <dgm:cxn modelId="{EC6A4FA7-37B2-441C-9D0C-25AF3EED48AF}" type="presOf" srcId="{D7DFB20E-3282-4EBA-9111-9C3F269C0D5D}" destId="{9D0905E2-C3C3-46F2-A46C-FD9510C36D13}" srcOrd="0" destOrd="0" presId="urn:microsoft.com/office/officeart/2005/8/layout/lProcess2"/>
    <dgm:cxn modelId="{B3D51B95-3EEA-4622-8621-3728C3D7F5B4}" type="presOf" srcId="{773A006E-65E3-4836-98B0-83901BEB1843}" destId="{944CBA73-F3C1-4D25-BA22-1CABF06CAC22}" srcOrd="0" destOrd="0" presId="urn:microsoft.com/office/officeart/2005/8/layout/lProcess2"/>
    <dgm:cxn modelId="{75E6DFFA-267B-4F4D-BC92-3206F3B7C022}" srcId="{8D5751BA-26D0-4627-9BA3-458661E66F48}" destId="{E69A3D2C-6258-491F-851D-ECF37AC83E73}" srcOrd="0" destOrd="0" parTransId="{BEFD2B3D-B235-4B00-B76E-D29CCB6E5E57}" sibTransId="{C8966B05-924B-4FA0-A288-B0BE736B897F}"/>
    <dgm:cxn modelId="{48EAC00B-CD80-49FC-B29C-BB98F1A6D89C}" srcId="{0BE10684-05C0-4773-945F-4EB3298D1083}" destId="{59C7D34C-8A55-4485-BCFF-E05E44A07EEA}" srcOrd="4" destOrd="0" parTransId="{B740565D-FECD-4460-BCB7-9E2E20A7C3A6}" sibTransId="{E6581010-B498-4FE5-8E02-1C49F80371D0}"/>
    <dgm:cxn modelId="{28DE7053-6BE6-490F-B93C-1EC53C15F8F2}" type="presOf" srcId="{CE5BBF31-F790-4E0E-B295-D758464CF76C}" destId="{E36DA1E4-7B7E-47A9-AFE2-566715FF71CF}" srcOrd="0" destOrd="0" presId="urn:microsoft.com/office/officeart/2005/8/layout/lProcess2"/>
    <dgm:cxn modelId="{2EC1DEB5-1345-4949-A41C-80098AEBE66F}" type="presOf" srcId="{DF6D20C7-3FA0-440E-99FE-2EE7A8C819A0}" destId="{6A8CF894-B25A-44A5-940C-C79A89E5C982}" srcOrd="0" destOrd="0" presId="urn:microsoft.com/office/officeart/2005/8/layout/lProcess2"/>
    <dgm:cxn modelId="{406C132F-8E83-40FF-8BEF-DFE66AFE9690}" srcId="{DF6D20C7-3FA0-440E-99FE-2EE7A8C819A0}" destId="{CE5BBF31-F790-4E0E-B295-D758464CF76C}" srcOrd="3" destOrd="0" parTransId="{158B3BFA-FD4F-47A0-8516-B01F9C9C0E2C}" sibTransId="{1E26E753-0B68-41E2-9AEA-23BF26844064}"/>
    <dgm:cxn modelId="{41BDD4D4-8D6C-4366-BDA8-9027B2AB4793}" type="presOf" srcId="{5C0D67A8-0272-476E-B10A-A72D08FBB8ED}" destId="{0E2C4306-EC92-40D0-9C54-5E2A26AD99D5}" srcOrd="0" destOrd="0" presId="urn:microsoft.com/office/officeart/2005/8/layout/lProcess2"/>
    <dgm:cxn modelId="{CC960404-3C98-41DD-8E44-8CA75AFAD7BB}" type="presOf" srcId="{78215233-1095-45D6-B004-11696BDAA9C5}" destId="{4A6DB3B6-107D-400D-BCB4-416E0178E500}" srcOrd="0" destOrd="0" presId="urn:microsoft.com/office/officeart/2005/8/layout/lProcess2"/>
    <dgm:cxn modelId="{F8C8A7E9-FEB7-4AF7-9DDC-9D12A7406E39}" type="presOf" srcId="{38951770-03BE-4999-AB37-2E3343059BA0}" destId="{5A6D6822-83FB-451B-A7CD-74E75DC7D355}" srcOrd="0" destOrd="0" presId="urn:microsoft.com/office/officeart/2005/8/layout/lProcess2"/>
    <dgm:cxn modelId="{909EAFB7-0984-41B1-99B9-B17937FBDC13}" type="presOf" srcId="{36E9E3CC-AB38-46C6-9D5D-D0B81A6CC1E2}" destId="{F83E3272-CA1F-46CA-93DA-B4FC2E877CF7}" srcOrd="0" destOrd="0" presId="urn:microsoft.com/office/officeart/2005/8/layout/lProcess2"/>
    <dgm:cxn modelId="{3C4BE87A-4F11-4C73-B315-A22D6AB4304A}" srcId="{210F87E0-9F6F-4843-BAFC-8D9668EFBB01}" destId="{0BE10684-05C0-4773-945F-4EB3298D1083}" srcOrd="3" destOrd="0" parTransId="{1F5B98B2-E802-46CB-B234-7C229602ACFA}" sibTransId="{3DAC9348-BA27-4310-946A-72958E26FA75}"/>
    <dgm:cxn modelId="{F184B285-6D72-4DAF-A384-1E62E5D973AF}" type="presOf" srcId="{6ACE980B-8694-4B37-8ABC-069B970151C2}" destId="{8D8B0659-488B-421D-AFA6-B30731F21CEC}" srcOrd="0" destOrd="0" presId="urn:microsoft.com/office/officeart/2005/8/layout/lProcess2"/>
    <dgm:cxn modelId="{63D70C71-5426-4E86-AC49-9F30301C03DA}" srcId="{0BE10684-05C0-4773-945F-4EB3298D1083}" destId="{A912D5E1-F89C-4E93-A2C7-A3E579CA7244}" srcOrd="7" destOrd="0" parTransId="{A8F3FAE8-F406-49E6-AFEA-3FADCBED9DB7}" sibTransId="{A1B23480-27CF-4495-8FBA-656153610BAA}"/>
    <dgm:cxn modelId="{1C7DC1EC-FA7E-45B5-A958-874ED78B1431}" srcId="{DF6D20C7-3FA0-440E-99FE-2EE7A8C819A0}" destId="{D7DFB20E-3282-4EBA-9111-9C3F269C0D5D}" srcOrd="1" destOrd="0" parTransId="{4E64CA07-21D0-4072-99B1-8CCF796D2712}" sibTransId="{A85F9F97-7A7A-4F3D-9593-98E9B159A804}"/>
    <dgm:cxn modelId="{F0DF6152-9B0A-4E4C-9171-4034F11D9BB6}" srcId="{0BE10684-05C0-4773-945F-4EB3298D1083}" destId="{16ABAC5B-909C-43A0-BDD6-8C6DEBD704CC}" srcOrd="1" destOrd="0" parTransId="{CFB184C6-103A-4097-8FCD-50F2989071EA}" sibTransId="{97EF6268-AC95-41EE-9F61-491DF23973BA}"/>
    <dgm:cxn modelId="{EA21EE40-EFAF-4C0E-B244-59CF80B64AFA}" type="presOf" srcId="{A0EFF994-F1A6-4453-9223-F9CC39DA9C86}" destId="{D2CD8302-10F4-4E1A-B888-E717F485A782}" srcOrd="0" destOrd="0" presId="urn:microsoft.com/office/officeart/2005/8/layout/lProcess2"/>
    <dgm:cxn modelId="{1FAD8B3A-AB28-4B72-A916-2BBED7371BA7}" type="presOf" srcId="{5D224BB1-6B87-4891-BCDE-87C2D78A8EDE}" destId="{C6F49A57-B0DF-499F-8611-EE0153A6C245}" srcOrd="0" destOrd="0" presId="urn:microsoft.com/office/officeart/2005/8/layout/lProcess2"/>
    <dgm:cxn modelId="{F035C15D-F708-4FF7-B3A4-5E35F376255B}" type="presOf" srcId="{59C7D34C-8A55-4485-BCFF-E05E44A07EEA}" destId="{CD4F5148-55D7-4F12-81D9-614DB16DA8B8}" srcOrd="0" destOrd="0" presId="urn:microsoft.com/office/officeart/2005/8/layout/lProcess2"/>
    <dgm:cxn modelId="{F7B1F976-5A65-4DD5-95E8-C622BB97AC19}" type="presOf" srcId="{B096EF8E-C57F-49CF-B724-70DCF41F9143}" destId="{D18A51DC-A82D-4A43-B567-04BCDEDE538E}" srcOrd="0" destOrd="0" presId="urn:microsoft.com/office/officeart/2005/8/layout/lProcess2"/>
    <dgm:cxn modelId="{5FC25CD3-C7EB-444B-9BB1-86362B594DCB}" type="presOf" srcId="{FC81BDF3-3DB9-49A9-A427-E6057515B6B8}" destId="{B8A25539-BB91-4B97-B46B-0FC83306BD6F}" srcOrd="0" destOrd="0" presId="urn:microsoft.com/office/officeart/2005/8/layout/lProcess2"/>
    <dgm:cxn modelId="{9153C5C4-54D6-45FE-843E-B5F143980C04}" srcId="{210F87E0-9F6F-4843-BAFC-8D9668EFBB01}" destId="{DF6D20C7-3FA0-440E-99FE-2EE7A8C819A0}" srcOrd="2" destOrd="0" parTransId="{92C28D7B-224A-443D-B99A-8B0F8B194A5D}" sibTransId="{9D17DEE9-8970-448A-88F4-7671AA41210C}"/>
    <dgm:cxn modelId="{F84C5A2B-1D2E-4CFF-B3FE-E9E5FCCFDC7D}" type="presOf" srcId="{16ABAC5B-909C-43A0-BDD6-8C6DEBD704CC}" destId="{CF6DD4EF-AE72-489E-9195-AFEAE5263A9E}" srcOrd="0" destOrd="0" presId="urn:microsoft.com/office/officeart/2005/8/layout/lProcess2"/>
    <dgm:cxn modelId="{8BD4CD92-BE2E-443F-9B1A-916CD12ECB17}" type="presOf" srcId="{210F87E0-9F6F-4843-BAFC-8D9668EFBB01}" destId="{BD0B4150-75D2-431A-8DC3-1F943FB8F7E6}" srcOrd="0" destOrd="0" presId="urn:microsoft.com/office/officeart/2005/8/layout/lProcess2"/>
    <dgm:cxn modelId="{C2A4FA03-2E00-4CB9-BB32-963E2E3F4AF8}" type="presOf" srcId="{0A0A9EF4-820A-43B4-9903-A54B878C8BD8}" destId="{8CC05FCC-4807-4582-97EB-082C11786E39}" srcOrd="0" destOrd="0" presId="urn:microsoft.com/office/officeart/2005/8/layout/lProcess2"/>
    <dgm:cxn modelId="{2BA48D28-E535-4C03-8E08-992051906D90}" type="presOf" srcId="{0BE10684-05C0-4773-945F-4EB3298D1083}" destId="{D4186376-F7FF-4043-BAAE-35CFAD977176}" srcOrd="1" destOrd="0" presId="urn:microsoft.com/office/officeart/2005/8/layout/lProcess2"/>
    <dgm:cxn modelId="{18E2D059-CFCD-490A-AFB9-0ADBD938BC82}" srcId="{75F278CC-B194-49D3-A0D3-15923C03F3C2}" destId="{81121963-B421-49D5-A4D5-6A499F76A760}" srcOrd="1" destOrd="0" parTransId="{5272B8F6-5E43-47F3-81AD-8220ABF0062F}" sibTransId="{111F69B7-3B0E-470F-BDB4-4EED1BE61012}"/>
    <dgm:cxn modelId="{EE7BA35E-B164-454E-910E-3DEEC24370C8}" type="presOf" srcId="{75F278CC-B194-49D3-A0D3-15923C03F3C2}" destId="{92A6C2CA-7A08-42BE-9427-D816E137D53F}" srcOrd="1" destOrd="0" presId="urn:microsoft.com/office/officeart/2005/8/layout/lProcess2"/>
    <dgm:cxn modelId="{7696F310-8541-4759-91C5-C380CF98AFC3}" type="presOf" srcId="{D44139DD-C2BF-4CA3-A94B-68E4A52C3E4B}" destId="{3BA22565-EA87-463A-A07D-DE5311C18787}" srcOrd="0" destOrd="0" presId="urn:microsoft.com/office/officeart/2005/8/layout/lProcess2"/>
    <dgm:cxn modelId="{6879050D-12CA-4B8D-843D-CB0B3D3F5902}" srcId="{78215233-1095-45D6-B004-11696BDAA9C5}" destId="{35F73C88-4B05-4F7B-B7BD-0419FAE09821}" srcOrd="0" destOrd="0" parTransId="{A6B59C0F-56B1-417E-9D52-80D916A1EC86}" sibTransId="{C2C79F85-2526-4D03-96F6-6F23ABE7855B}"/>
    <dgm:cxn modelId="{58BB0FA1-EB46-412F-AAF9-B3DB2A1438FC}" srcId="{0BE10684-05C0-4773-945F-4EB3298D1083}" destId="{2DD39D41-FF54-43C1-BCB1-70493E02E0E7}" srcOrd="2" destOrd="0" parTransId="{F274A5E5-A44B-458C-B4D2-7AEEC71BA3B7}" sibTransId="{E962CF10-F8C0-4E74-99AB-D49E0BC9B85C}"/>
    <dgm:cxn modelId="{F39CD0CD-099E-4234-8755-F2CA03079735}" type="presOf" srcId="{E69A3D2C-6258-491F-851D-ECF37AC83E73}" destId="{A393DA5C-AF32-4420-8E28-8B9B55C0B554}" srcOrd="0" destOrd="0" presId="urn:microsoft.com/office/officeart/2005/8/layout/lProcess2"/>
    <dgm:cxn modelId="{9437D942-85A7-4820-A7E6-B4CEE8FA63B7}" srcId="{78215233-1095-45D6-B004-11696BDAA9C5}" destId="{6ACE980B-8694-4B37-8ABC-069B970151C2}" srcOrd="5" destOrd="0" parTransId="{4C0CA0A9-EC45-4BFF-8050-20A381B201AF}" sibTransId="{C5C7B144-4E3F-4937-AA08-461946AA0DDC}"/>
    <dgm:cxn modelId="{A95DEAE2-EFF0-4ED4-B6CB-D1C713D40B8D}" type="presOf" srcId="{DF6D20C7-3FA0-440E-99FE-2EE7A8C819A0}" destId="{2014FFD4-9D6C-4AD5-81DD-62BCFB243BF0}" srcOrd="1" destOrd="0" presId="urn:microsoft.com/office/officeart/2005/8/layout/lProcess2"/>
    <dgm:cxn modelId="{16957FB6-600E-4759-B05B-6F4825462672}" srcId="{78215233-1095-45D6-B004-11696BDAA9C5}" destId="{773A006E-65E3-4836-98B0-83901BEB1843}" srcOrd="2" destOrd="0" parTransId="{74EE5A57-104F-4E88-8A6C-19445B3C2538}" sibTransId="{14812C3A-E39B-4183-A665-6C565FC5C686}"/>
    <dgm:cxn modelId="{A9B0639B-B1C3-4751-8F40-A729B319032A}" srcId="{0BE10684-05C0-4773-945F-4EB3298D1083}" destId="{C3858F28-3730-4711-A694-568714027731}" srcOrd="5" destOrd="0" parTransId="{FA8E631F-D83E-4EA3-A09E-9CD6F4B21EB2}" sibTransId="{E062B0AA-7339-42DB-BB28-FED839C64BFE}"/>
    <dgm:cxn modelId="{F7D88FD5-2F0B-4DCE-BC83-634EBC07B1A4}" type="presOf" srcId="{8A20249A-B7F0-45A1-9EE6-3A910CB26224}" destId="{E741BF9E-F208-4862-B641-6BBF6495DDD2}" srcOrd="0" destOrd="0" presId="urn:microsoft.com/office/officeart/2005/8/layout/lProcess2"/>
    <dgm:cxn modelId="{46A4A131-6FFE-4EE1-BA9E-ECC92705A5A2}" srcId="{75F278CC-B194-49D3-A0D3-15923C03F3C2}" destId="{4A2CF580-CEDE-4FEC-9DCE-07DC8CA32FF4}" srcOrd="0" destOrd="0" parTransId="{F87153DA-D47B-4F9F-887F-11FA8E7DED61}" sibTransId="{13A4F296-4B52-4E60-A612-E7B114DD23F4}"/>
    <dgm:cxn modelId="{A28FB68F-F4B8-4186-89CF-755E85F124AF}" srcId="{DF7EBA22-602B-43E9-96EA-66986D11303B}" destId="{A0EFF994-F1A6-4453-9223-F9CC39DA9C86}" srcOrd="2" destOrd="0" parTransId="{884CBC04-D694-4381-AF4F-B10CA56FE7B0}" sibTransId="{D491EB17-BE14-4504-8D6E-8123C2936E77}"/>
    <dgm:cxn modelId="{54AD22D3-0ED8-4B8C-8F2F-115C56516FC8}" srcId="{DF6D20C7-3FA0-440E-99FE-2EE7A8C819A0}" destId="{0A0A9EF4-820A-43B4-9903-A54B878C8BD8}" srcOrd="4" destOrd="0" parTransId="{67BDD82F-AB70-44DD-88AF-88F61BB2A360}" sibTransId="{55CD7DED-0CE1-48E1-A42C-B5BABCF8C22F}"/>
    <dgm:cxn modelId="{1EA51DE0-F9F5-4E07-BCC8-A4C655DAF33A}" srcId="{210F87E0-9F6F-4843-BAFC-8D9668EFBB01}" destId="{78215233-1095-45D6-B004-11696BDAA9C5}" srcOrd="1" destOrd="0" parTransId="{F055366F-C45B-485B-86E7-158708A0766C}" sibTransId="{EC7C07B6-6550-452E-90DB-9D072B49388F}"/>
    <dgm:cxn modelId="{63DE2E8A-3B0F-49B9-808A-6888A74FDB7F}" srcId="{DF6D20C7-3FA0-440E-99FE-2EE7A8C819A0}" destId="{B096EF8E-C57F-49CF-B724-70DCF41F9143}" srcOrd="2" destOrd="0" parTransId="{B0F43D69-1D9A-4CF2-8D4A-5D926A7483DA}" sibTransId="{D2726855-43CD-4B88-B931-44701DAEEF0B}"/>
    <dgm:cxn modelId="{9B049E19-3968-46AD-8B2F-61870F4591F7}" srcId="{78215233-1095-45D6-B004-11696BDAA9C5}" destId="{0CE94461-EAEB-4A7C-871C-4917AF074D97}" srcOrd="3" destOrd="0" parTransId="{D089BDAE-A438-4897-AD62-778F48B6BB90}" sibTransId="{E319A657-5671-44AA-8B43-EA709A7F50D2}"/>
    <dgm:cxn modelId="{14268FC5-873D-4A00-A3AD-DC8E8724224D}" type="presOf" srcId="{63948AF1-7BDF-4694-A7FE-0469F63A9A28}" destId="{9522FE1E-1CBD-456F-864F-87E328F2A461}" srcOrd="0" destOrd="0" presId="urn:microsoft.com/office/officeart/2005/8/layout/lProcess2"/>
    <dgm:cxn modelId="{ABB8CF5E-F2BE-4D95-B15A-ECE07AD2514F}" type="presOf" srcId="{C3858F28-3730-4711-A694-568714027731}" destId="{DDFCEE3E-6EC2-47EA-A40C-4EFDB47EE69F}" srcOrd="0" destOrd="0" presId="urn:microsoft.com/office/officeart/2005/8/layout/lProcess2"/>
    <dgm:cxn modelId="{9D64EFF7-00C8-4C8D-BD78-146A08A22CF2}" type="presOf" srcId="{A912D5E1-F89C-4E93-A2C7-A3E579CA7244}" destId="{87B49C1B-009A-4174-97F1-B2267B934799}" srcOrd="0" destOrd="0" presId="urn:microsoft.com/office/officeart/2005/8/layout/lProcess2"/>
    <dgm:cxn modelId="{69B0D5AA-EF15-404A-AA0E-C3B4077BB423}" type="presOf" srcId="{8D5751BA-26D0-4627-9BA3-458661E66F48}" destId="{98758596-FD53-4B98-BFCF-3614521D4E40}" srcOrd="0" destOrd="0" presId="urn:microsoft.com/office/officeart/2005/8/layout/lProcess2"/>
    <dgm:cxn modelId="{8654E1BC-C35C-44DA-9787-954F6FAA0437}" srcId="{0BE10684-05C0-4773-945F-4EB3298D1083}" destId="{5D224BB1-6B87-4891-BCDE-87C2D78A8EDE}" srcOrd="6" destOrd="0" parTransId="{62A02ABA-A61B-47BC-B0C1-1B49993ECA3F}" sibTransId="{64C10C54-3234-4F35-8D2B-5166ABB1CEF1}"/>
    <dgm:cxn modelId="{3D996FCA-2F2C-4540-B5C4-AD400634FE36}" type="presOf" srcId="{81121963-B421-49D5-A4D5-6A499F76A760}" destId="{3D121D27-6473-4761-9DC9-1FA1954CE5F9}" srcOrd="0" destOrd="0" presId="urn:microsoft.com/office/officeart/2005/8/layout/lProcess2"/>
    <dgm:cxn modelId="{88D3DC19-4B6D-4510-9A38-76CA6BA8AE3A}" type="presOf" srcId="{2DD39D41-FF54-43C1-BCB1-70493E02E0E7}" destId="{C4B22714-9424-4063-A5E7-2A158B4CE618}" srcOrd="0" destOrd="0" presId="urn:microsoft.com/office/officeart/2005/8/layout/lProcess2"/>
    <dgm:cxn modelId="{419F603A-7CE4-4251-A6DB-96911DE94724}" type="presOf" srcId="{75F278CC-B194-49D3-A0D3-15923C03F3C2}" destId="{E17FB203-91D8-4D35-8CD9-0B194F0CCC35}" srcOrd="0" destOrd="0" presId="urn:microsoft.com/office/officeart/2005/8/layout/lProcess2"/>
    <dgm:cxn modelId="{9CB0957A-AEBC-4CE0-8556-3E15B8E9E29C}" type="presOf" srcId="{DF7EBA22-602B-43E9-96EA-66986D11303B}" destId="{E6D0C935-CF51-4E0B-A926-46289ADE3541}" srcOrd="1" destOrd="0" presId="urn:microsoft.com/office/officeart/2005/8/layout/lProcess2"/>
    <dgm:cxn modelId="{71F1C129-CAEC-4E97-A597-8E1AB6844355}" srcId="{0BE10684-05C0-4773-945F-4EB3298D1083}" destId="{1F889940-D1BC-4740-B8EA-2FE5B50C285C}" srcOrd="0" destOrd="0" parTransId="{5F618596-E920-497F-976B-D15E60E54ECA}" sibTransId="{3256DFE9-17C1-4ECF-93C0-3A6F902D275A}"/>
    <dgm:cxn modelId="{11BADB7E-6175-4BA0-9D8E-4F9D49B76366}" srcId="{8D5751BA-26D0-4627-9BA3-458661E66F48}" destId="{D44139DD-C2BF-4CA3-A94B-68E4A52C3E4B}" srcOrd="1" destOrd="0" parTransId="{C360BFA7-8EAC-4F26-80BD-8C6B1A976A2F}" sibTransId="{A9FF9841-1879-4EA1-924A-5A62B103298D}"/>
    <dgm:cxn modelId="{A06A828E-C900-402F-8D20-C5BCE4335579}" type="presOf" srcId="{0CE94461-EAEB-4A7C-871C-4917AF074D97}" destId="{A4F8B237-EDDF-451E-81AF-83565F955129}" srcOrd="0" destOrd="0" presId="urn:microsoft.com/office/officeart/2005/8/layout/lProcess2"/>
    <dgm:cxn modelId="{91EE4D27-8A7D-4FEA-82FB-96961B754CD1}" srcId="{210F87E0-9F6F-4843-BAFC-8D9668EFBB01}" destId="{75F278CC-B194-49D3-A0D3-15923C03F3C2}" srcOrd="5" destOrd="0" parTransId="{BD2D3D18-5920-4FD5-94DF-0AAE131B77A6}" sibTransId="{CF3F9C8D-B229-407D-AD89-9458CDAF6357}"/>
    <dgm:cxn modelId="{7D270AD5-4089-4941-9618-42E204B352C8}" srcId="{210F87E0-9F6F-4843-BAFC-8D9668EFBB01}" destId="{8D5751BA-26D0-4627-9BA3-458661E66F48}" srcOrd="4" destOrd="0" parTransId="{D3A73AD8-6B3D-414C-91C0-60C3491E5987}" sibTransId="{BC6A4D80-E4E2-4C00-A741-A0D9C4BEDC1A}"/>
    <dgm:cxn modelId="{34DC260B-2015-4430-8498-232724750D60}" srcId="{DF7EBA22-602B-43E9-96EA-66986D11303B}" destId="{FC81BDF3-3DB9-49A9-A427-E6057515B6B8}" srcOrd="1" destOrd="0" parTransId="{A859C9B9-678D-48CF-BA70-3AB3A7063E6D}" sibTransId="{326EF32F-7D09-42EF-882B-A0EC23E8ABF0}"/>
    <dgm:cxn modelId="{AADB6827-578F-4D65-B48F-4361C13A257D}" srcId="{78215233-1095-45D6-B004-11696BDAA9C5}" destId="{38951770-03BE-4999-AB37-2E3343059BA0}" srcOrd="4" destOrd="0" parTransId="{F0C61757-2442-44E1-9FCA-D40B14171996}" sibTransId="{4CAA8450-800F-4988-AFC8-117EC2C2E875}"/>
    <dgm:cxn modelId="{1C6316D9-2A91-4B58-8442-356EA62EF07C}" type="presOf" srcId="{1F889940-D1BC-4740-B8EA-2FE5B50C285C}" destId="{B470D4C8-CDF7-4D3B-B3DE-956188D3E63C}" srcOrd="0" destOrd="0" presId="urn:microsoft.com/office/officeart/2005/8/layout/lProcess2"/>
    <dgm:cxn modelId="{7E3623C8-FAC8-41F4-82C2-E85EC174E7F1}" srcId="{DF7EBA22-602B-43E9-96EA-66986D11303B}" destId="{5C0D67A8-0272-476E-B10A-A72D08FBB8ED}" srcOrd="0" destOrd="0" parTransId="{DA36A288-614D-41FB-B835-A941F8ADE4EB}" sibTransId="{777D0162-434C-4385-84BB-23172336A524}"/>
    <dgm:cxn modelId="{C782E252-976B-4EE4-B83A-D6463FBCB3F1}" type="presOf" srcId="{8D5751BA-26D0-4627-9BA3-458661E66F48}" destId="{F56B30A1-5575-4518-B3A1-97DEBE9768F8}" srcOrd="1" destOrd="0" presId="urn:microsoft.com/office/officeart/2005/8/layout/lProcess2"/>
    <dgm:cxn modelId="{2246ED45-31B4-4B68-A01D-F0E35FDE0549}" type="presParOf" srcId="{BD0B4150-75D2-431A-8DC3-1F943FB8F7E6}" destId="{B26B3501-A3F5-4E05-83B9-24813839DE96}" srcOrd="0" destOrd="0" presId="urn:microsoft.com/office/officeart/2005/8/layout/lProcess2"/>
    <dgm:cxn modelId="{5335E096-DC6B-4E95-A56A-410052C6A68F}" type="presParOf" srcId="{B26B3501-A3F5-4E05-83B9-24813839DE96}" destId="{D6B84DCA-037D-4EED-A00C-9843D86FAFB4}" srcOrd="0" destOrd="0" presId="urn:microsoft.com/office/officeart/2005/8/layout/lProcess2"/>
    <dgm:cxn modelId="{724BB6D0-0F2C-4790-AE05-6039A97F0FB0}" type="presParOf" srcId="{B26B3501-A3F5-4E05-83B9-24813839DE96}" destId="{E6D0C935-CF51-4E0B-A926-46289ADE3541}" srcOrd="1" destOrd="0" presId="urn:microsoft.com/office/officeart/2005/8/layout/lProcess2"/>
    <dgm:cxn modelId="{5E3A493E-E208-49DB-BB10-C49559D97C2F}" type="presParOf" srcId="{B26B3501-A3F5-4E05-83B9-24813839DE96}" destId="{64AF5216-B5A9-4C9C-95A9-888E28EB1740}" srcOrd="2" destOrd="0" presId="urn:microsoft.com/office/officeart/2005/8/layout/lProcess2"/>
    <dgm:cxn modelId="{6A9A20EA-0F6D-4FFF-925A-0AFB4AAA8461}" type="presParOf" srcId="{64AF5216-B5A9-4C9C-95A9-888E28EB1740}" destId="{8B3D61FB-3241-43DF-AAC0-9AFF3BE8E8F4}" srcOrd="0" destOrd="0" presId="urn:microsoft.com/office/officeart/2005/8/layout/lProcess2"/>
    <dgm:cxn modelId="{2E5EE9C8-AFC0-4A56-9B2B-E21D75A992B4}" type="presParOf" srcId="{8B3D61FB-3241-43DF-AAC0-9AFF3BE8E8F4}" destId="{0E2C4306-EC92-40D0-9C54-5E2A26AD99D5}" srcOrd="0" destOrd="0" presId="urn:microsoft.com/office/officeart/2005/8/layout/lProcess2"/>
    <dgm:cxn modelId="{FC9B4634-FD0D-4902-A2A8-F69204286E88}" type="presParOf" srcId="{8B3D61FB-3241-43DF-AAC0-9AFF3BE8E8F4}" destId="{C3B36D12-088F-4FCC-A9AD-0DC442C6EC31}" srcOrd="1" destOrd="0" presId="urn:microsoft.com/office/officeart/2005/8/layout/lProcess2"/>
    <dgm:cxn modelId="{860E0C6C-EFF6-4F35-A2D7-3E0ECB76B8AF}" type="presParOf" srcId="{8B3D61FB-3241-43DF-AAC0-9AFF3BE8E8F4}" destId="{B8A25539-BB91-4B97-B46B-0FC83306BD6F}" srcOrd="2" destOrd="0" presId="urn:microsoft.com/office/officeart/2005/8/layout/lProcess2"/>
    <dgm:cxn modelId="{07346329-CE33-488A-9700-6A4B5F5ED07E}" type="presParOf" srcId="{8B3D61FB-3241-43DF-AAC0-9AFF3BE8E8F4}" destId="{17BD5F9C-EE4E-401F-887B-FBDD9C64749E}" srcOrd="3" destOrd="0" presId="urn:microsoft.com/office/officeart/2005/8/layout/lProcess2"/>
    <dgm:cxn modelId="{7E5E5F6B-A8FF-4B94-842B-78FF22FA473D}" type="presParOf" srcId="{8B3D61FB-3241-43DF-AAC0-9AFF3BE8E8F4}" destId="{D2CD8302-10F4-4E1A-B888-E717F485A782}" srcOrd="4" destOrd="0" presId="urn:microsoft.com/office/officeart/2005/8/layout/lProcess2"/>
    <dgm:cxn modelId="{8B2146C9-4E2B-47FF-A919-5EFD36611000}" type="presParOf" srcId="{BD0B4150-75D2-431A-8DC3-1F943FB8F7E6}" destId="{C8A1722A-BA4C-4818-8722-F62E4BC1E5DD}" srcOrd="1" destOrd="0" presId="urn:microsoft.com/office/officeart/2005/8/layout/lProcess2"/>
    <dgm:cxn modelId="{B164BED8-31B8-4A9D-A5EE-E1F60BD113AA}" type="presParOf" srcId="{BD0B4150-75D2-431A-8DC3-1F943FB8F7E6}" destId="{0CB175A5-54D6-4907-B758-28961DA0C45B}" srcOrd="2" destOrd="0" presId="urn:microsoft.com/office/officeart/2005/8/layout/lProcess2"/>
    <dgm:cxn modelId="{26EDDE9E-F770-4E64-A533-7368ECB37675}" type="presParOf" srcId="{0CB175A5-54D6-4907-B758-28961DA0C45B}" destId="{4A6DB3B6-107D-400D-BCB4-416E0178E500}" srcOrd="0" destOrd="0" presId="urn:microsoft.com/office/officeart/2005/8/layout/lProcess2"/>
    <dgm:cxn modelId="{9CFF9FF7-3EBB-41B8-ADB1-9D24EF6932FA}" type="presParOf" srcId="{0CB175A5-54D6-4907-B758-28961DA0C45B}" destId="{76C452FC-2C14-4507-BA29-317E5137D576}" srcOrd="1" destOrd="0" presId="urn:microsoft.com/office/officeart/2005/8/layout/lProcess2"/>
    <dgm:cxn modelId="{EEC99CA2-13D1-44CE-8322-E9D25B58B916}" type="presParOf" srcId="{0CB175A5-54D6-4907-B758-28961DA0C45B}" destId="{32704449-FB3B-448A-BBE8-5A4639A70842}" srcOrd="2" destOrd="0" presId="urn:microsoft.com/office/officeart/2005/8/layout/lProcess2"/>
    <dgm:cxn modelId="{02B7AD19-84AD-4796-84DF-5C44EE9320EA}" type="presParOf" srcId="{32704449-FB3B-448A-BBE8-5A4639A70842}" destId="{1CC01558-DBE2-408E-B179-72EC989679D1}" srcOrd="0" destOrd="0" presId="urn:microsoft.com/office/officeart/2005/8/layout/lProcess2"/>
    <dgm:cxn modelId="{B7C773AF-CFBE-4994-8272-41DB86117BDB}" type="presParOf" srcId="{1CC01558-DBE2-408E-B179-72EC989679D1}" destId="{88C21C05-DB52-49C8-A51B-0C99948E1AB3}" srcOrd="0" destOrd="0" presId="urn:microsoft.com/office/officeart/2005/8/layout/lProcess2"/>
    <dgm:cxn modelId="{158A1858-484D-4596-978B-9263A09F902B}" type="presParOf" srcId="{1CC01558-DBE2-408E-B179-72EC989679D1}" destId="{12E07C5F-FE2E-47FB-9C63-DE834B5448C1}" srcOrd="1" destOrd="0" presId="urn:microsoft.com/office/officeart/2005/8/layout/lProcess2"/>
    <dgm:cxn modelId="{9C1DC47F-C866-4B18-92EE-BFF0DCB86844}" type="presParOf" srcId="{1CC01558-DBE2-408E-B179-72EC989679D1}" destId="{F83E3272-CA1F-46CA-93DA-B4FC2E877CF7}" srcOrd="2" destOrd="0" presId="urn:microsoft.com/office/officeart/2005/8/layout/lProcess2"/>
    <dgm:cxn modelId="{BFC90AD9-D1AC-476A-82A8-94CF2C22A583}" type="presParOf" srcId="{1CC01558-DBE2-408E-B179-72EC989679D1}" destId="{CF47DD4C-7900-414E-953E-21BA770F631D}" srcOrd="3" destOrd="0" presId="urn:microsoft.com/office/officeart/2005/8/layout/lProcess2"/>
    <dgm:cxn modelId="{81C7A2B7-7522-4799-83A1-D4C62331F019}" type="presParOf" srcId="{1CC01558-DBE2-408E-B179-72EC989679D1}" destId="{944CBA73-F3C1-4D25-BA22-1CABF06CAC22}" srcOrd="4" destOrd="0" presId="urn:microsoft.com/office/officeart/2005/8/layout/lProcess2"/>
    <dgm:cxn modelId="{02E671BE-2C35-4C62-9EA1-502958B307FC}" type="presParOf" srcId="{1CC01558-DBE2-408E-B179-72EC989679D1}" destId="{9168EBC6-3932-43A4-A961-FE00942D207F}" srcOrd="5" destOrd="0" presId="urn:microsoft.com/office/officeart/2005/8/layout/lProcess2"/>
    <dgm:cxn modelId="{D1C7255F-B27F-4816-B97F-B87025E066EB}" type="presParOf" srcId="{1CC01558-DBE2-408E-B179-72EC989679D1}" destId="{A4F8B237-EDDF-451E-81AF-83565F955129}" srcOrd="6" destOrd="0" presId="urn:microsoft.com/office/officeart/2005/8/layout/lProcess2"/>
    <dgm:cxn modelId="{07995901-450E-466B-B1F4-BDC7D19CD18D}" type="presParOf" srcId="{1CC01558-DBE2-408E-B179-72EC989679D1}" destId="{5D25340D-5277-43A6-924C-E732ADC3FD51}" srcOrd="7" destOrd="0" presId="urn:microsoft.com/office/officeart/2005/8/layout/lProcess2"/>
    <dgm:cxn modelId="{55D40E84-A7AA-4C90-9359-0D66274DF0A2}" type="presParOf" srcId="{1CC01558-DBE2-408E-B179-72EC989679D1}" destId="{5A6D6822-83FB-451B-A7CD-74E75DC7D355}" srcOrd="8" destOrd="0" presId="urn:microsoft.com/office/officeart/2005/8/layout/lProcess2"/>
    <dgm:cxn modelId="{5733CDF2-6DCB-4CE4-A008-8CF97E46867E}" type="presParOf" srcId="{1CC01558-DBE2-408E-B179-72EC989679D1}" destId="{866E5219-EE92-4C01-8F48-F3C4B4BBD661}" srcOrd="9" destOrd="0" presId="urn:microsoft.com/office/officeart/2005/8/layout/lProcess2"/>
    <dgm:cxn modelId="{7D64DAEE-FC58-42A0-9E5E-FEA83E5E76C4}" type="presParOf" srcId="{1CC01558-DBE2-408E-B179-72EC989679D1}" destId="{8D8B0659-488B-421D-AFA6-B30731F21CEC}" srcOrd="10" destOrd="0" presId="urn:microsoft.com/office/officeart/2005/8/layout/lProcess2"/>
    <dgm:cxn modelId="{397BAE57-A125-4363-986A-D49729E7FE39}" type="presParOf" srcId="{BD0B4150-75D2-431A-8DC3-1F943FB8F7E6}" destId="{C1A3605D-2616-4741-9FDA-444FDB61E6BE}" srcOrd="3" destOrd="0" presId="urn:microsoft.com/office/officeart/2005/8/layout/lProcess2"/>
    <dgm:cxn modelId="{28871926-81DF-4DC1-BA23-ED7F4ADA134C}" type="presParOf" srcId="{BD0B4150-75D2-431A-8DC3-1F943FB8F7E6}" destId="{FF1439F8-A0A9-4CF1-B55B-74AE2FAA8153}" srcOrd="4" destOrd="0" presId="urn:microsoft.com/office/officeart/2005/8/layout/lProcess2"/>
    <dgm:cxn modelId="{390E94E4-2F41-4C7A-AA86-794B229578C3}" type="presParOf" srcId="{FF1439F8-A0A9-4CF1-B55B-74AE2FAA8153}" destId="{6A8CF894-B25A-44A5-940C-C79A89E5C982}" srcOrd="0" destOrd="0" presId="urn:microsoft.com/office/officeart/2005/8/layout/lProcess2"/>
    <dgm:cxn modelId="{6A2B5F9B-73BF-45A8-9661-52CE10FE37B7}" type="presParOf" srcId="{FF1439F8-A0A9-4CF1-B55B-74AE2FAA8153}" destId="{2014FFD4-9D6C-4AD5-81DD-62BCFB243BF0}" srcOrd="1" destOrd="0" presId="urn:microsoft.com/office/officeart/2005/8/layout/lProcess2"/>
    <dgm:cxn modelId="{D9E0EE9D-39CA-448F-8BC2-309B84CB1EB6}" type="presParOf" srcId="{FF1439F8-A0A9-4CF1-B55B-74AE2FAA8153}" destId="{A06F7C51-80B1-45E5-B098-D249A6663752}" srcOrd="2" destOrd="0" presId="urn:microsoft.com/office/officeart/2005/8/layout/lProcess2"/>
    <dgm:cxn modelId="{E12268EB-ADD1-4495-8CEB-F4C20E794C2F}" type="presParOf" srcId="{A06F7C51-80B1-45E5-B098-D249A6663752}" destId="{B00B2919-473D-48B0-833F-52F6BACBEB74}" srcOrd="0" destOrd="0" presId="urn:microsoft.com/office/officeart/2005/8/layout/lProcess2"/>
    <dgm:cxn modelId="{97D8A341-8695-4031-8ED3-E3002F9B4C06}" type="presParOf" srcId="{B00B2919-473D-48B0-833F-52F6BACBEB74}" destId="{E741BF9E-F208-4862-B641-6BBF6495DDD2}" srcOrd="0" destOrd="0" presId="urn:microsoft.com/office/officeart/2005/8/layout/lProcess2"/>
    <dgm:cxn modelId="{33DA2E2A-F647-4385-98DE-2FB05AD6A5CD}" type="presParOf" srcId="{B00B2919-473D-48B0-833F-52F6BACBEB74}" destId="{53D1E33F-9412-4FE2-B8AC-4464363EBDF0}" srcOrd="1" destOrd="0" presId="urn:microsoft.com/office/officeart/2005/8/layout/lProcess2"/>
    <dgm:cxn modelId="{E355027A-7440-4AA8-AAEF-009DDA217436}" type="presParOf" srcId="{B00B2919-473D-48B0-833F-52F6BACBEB74}" destId="{9D0905E2-C3C3-46F2-A46C-FD9510C36D13}" srcOrd="2" destOrd="0" presId="urn:microsoft.com/office/officeart/2005/8/layout/lProcess2"/>
    <dgm:cxn modelId="{11B18B00-BF98-4773-82D5-CB6BEA0688C6}" type="presParOf" srcId="{B00B2919-473D-48B0-833F-52F6BACBEB74}" destId="{5279E1CC-7923-493F-B39D-B70BD54993AC}" srcOrd="3" destOrd="0" presId="urn:microsoft.com/office/officeart/2005/8/layout/lProcess2"/>
    <dgm:cxn modelId="{12891783-A7E6-48D8-8E6C-DA85092F68F2}" type="presParOf" srcId="{B00B2919-473D-48B0-833F-52F6BACBEB74}" destId="{D18A51DC-A82D-4A43-B567-04BCDEDE538E}" srcOrd="4" destOrd="0" presId="urn:microsoft.com/office/officeart/2005/8/layout/lProcess2"/>
    <dgm:cxn modelId="{B19FF238-70ED-4736-AF69-3DAF4899B294}" type="presParOf" srcId="{B00B2919-473D-48B0-833F-52F6BACBEB74}" destId="{FB4BB80E-4CD8-40F4-996C-61EDB06FA4AC}" srcOrd="5" destOrd="0" presId="urn:microsoft.com/office/officeart/2005/8/layout/lProcess2"/>
    <dgm:cxn modelId="{A6C0D89B-ABCB-40D7-93E2-655BF27D61DE}" type="presParOf" srcId="{B00B2919-473D-48B0-833F-52F6BACBEB74}" destId="{E36DA1E4-7B7E-47A9-AFE2-566715FF71CF}" srcOrd="6" destOrd="0" presId="urn:microsoft.com/office/officeart/2005/8/layout/lProcess2"/>
    <dgm:cxn modelId="{719B857F-DD6D-4F43-B086-51B631F6CD43}" type="presParOf" srcId="{B00B2919-473D-48B0-833F-52F6BACBEB74}" destId="{C769AEAE-6F29-47A1-80E5-314FEF4CF107}" srcOrd="7" destOrd="0" presId="urn:microsoft.com/office/officeart/2005/8/layout/lProcess2"/>
    <dgm:cxn modelId="{13B480DF-98F8-458B-AB68-3A21C7E24A91}" type="presParOf" srcId="{B00B2919-473D-48B0-833F-52F6BACBEB74}" destId="{8CC05FCC-4807-4582-97EB-082C11786E39}" srcOrd="8" destOrd="0" presId="urn:microsoft.com/office/officeart/2005/8/layout/lProcess2"/>
    <dgm:cxn modelId="{7FC47592-F74D-46BC-BDF0-A6CD36023BA3}" type="presParOf" srcId="{BD0B4150-75D2-431A-8DC3-1F943FB8F7E6}" destId="{A056C528-162F-4EF1-A141-87E558BD8160}" srcOrd="5" destOrd="0" presId="urn:microsoft.com/office/officeart/2005/8/layout/lProcess2"/>
    <dgm:cxn modelId="{2345466D-852A-47DC-AD07-A96611EB0479}" type="presParOf" srcId="{BD0B4150-75D2-431A-8DC3-1F943FB8F7E6}" destId="{BCDAAB3F-502C-4D4A-A9D1-BF4A762D437E}" srcOrd="6" destOrd="0" presId="urn:microsoft.com/office/officeart/2005/8/layout/lProcess2"/>
    <dgm:cxn modelId="{A853A572-7FF4-48C7-A315-03F22866A65C}" type="presParOf" srcId="{BCDAAB3F-502C-4D4A-A9D1-BF4A762D437E}" destId="{0DE4038F-FBE8-443E-BBEA-AC2BD22922AD}" srcOrd="0" destOrd="0" presId="urn:microsoft.com/office/officeart/2005/8/layout/lProcess2"/>
    <dgm:cxn modelId="{8287007C-B411-472A-A321-C0AF1FF9C34B}" type="presParOf" srcId="{BCDAAB3F-502C-4D4A-A9D1-BF4A762D437E}" destId="{D4186376-F7FF-4043-BAAE-35CFAD977176}" srcOrd="1" destOrd="0" presId="urn:microsoft.com/office/officeart/2005/8/layout/lProcess2"/>
    <dgm:cxn modelId="{AEBA31D2-769D-49A8-B175-94D37BA9A294}" type="presParOf" srcId="{BCDAAB3F-502C-4D4A-A9D1-BF4A762D437E}" destId="{58649628-4D5B-4657-953C-D815C55E8602}" srcOrd="2" destOrd="0" presId="urn:microsoft.com/office/officeart/2005/8/layout/lProcess2"/>
    <dgm:cxn modelId="{DD0A4713-991D-41E9-8391-AFD155CDC49B}" type="presParOf" srcId="{58649628-4D5B-4657-953C-D815C55E8602}" destId="{F00D4F79-036C-4461-93C0-22DD4117AFC9}" srcOrd="0" destOrd="0" presId="urn:microsoft.com/office/officeart/2005/8/layout/lProcess2"/>
    <dgm:cxn modelId="{488599D2-D580-42DB-9E1E-54894BF01859}" type="presParOf" srcId="{F00D4F79-036C-4461-93C0-22DD4117AFC9}" destId="{B470D4C8-CDF7-4D3B-B3DE-956188D3E63C}" srcOrd="0" destOrd="0" presId="urn:microsoft.com/office/officeart/2005/8/layout/lProcess2"/>
    <dgm:cxn modelId="{1FBF51E6-DE47-4DA4-BF53-F27EF6A4D32F}" type="presParOf" srcId="{F00D4F79-036C-4461-93C0-22DD4117AFC9}" destId="{5D199F0F-59A1-4236-AA60-3F3C723C9ABC}" srcOrd="1" destOrd="0" presId="urn:microsoft.com/office/officeart/2005/8/layout/lProcess2"/>
    <dgm:cxn modelId="{FBA791D3-4FD2-4922-882D-49D87B95B8EE}" type="presParOf" srcId="{F00D4F79-036C-4461-93C0-22DD4117AFC9}" destId="{CF6DD4EF-AE72-489E-9195-AFEAE5263A9E}" srcOrd="2" destOrd="0" presId="urn:microsoft.com/office/officeart/2005/8/layout/lProcess2"/>
    <dgm:cxn modelId="{7F8D94B7-A865-45DC-9F11-B9D2661824E9}" type="presParOf" srcId="{F00D4F79-036C-4461-93C0-22DD4117AFC9}" destId="{597D7CC0-56CA-443D-A874-8EC6F49C70D1}" srcOrd="3" destOrd="0" presId="urn:microsoft.com/office/officeart/2005/8/layout/lProcess2"/>
    <dgm:cxn modelId="{53CA6AB6-CBA0-44C1-A7FF-FF0D17225F58}" type="presParOf" srcId="{F00D4F79-036C-4461-93C0-22DD4117AFC9}" destId="{C4B22714-9424-4063-A5E7-2A158B4CE618}" srcOrd="4" destOrd="0" presId="urn:microsoft.com/office/officeart/2005/8/layout/lProcess2"/>
    <dgm:cxn modelId="{0AE01DCB-7BD6-439D-9687-B5B05A3CF17E}" type="presParOf" srcId="{F00D4F79-036C-4461-93C0-22DD4117AFC9}" destId="{A5923E36-266B-462D-B81A-3DAA02ED2532}" srcOrd="5" destOrd="0" presId="urn:microsoft.com/office/officeart/2005/8/layout/lProcess2"/>
    <dgm:cxn modelId="{B6FCE478-D924-43C7-87E0-DF5D245F7A7F}" type="presParOf" srcId="{F00D4F79-036C-4461-93C0-22DD4117AFC9}" destId="{9522FE1E-1CBD-456F-864F-87E328F2A461}" srcOrd="6" destOrd="0" presId="urn:microsoft.com/office/officeart/2005/8/layout/lProcess2"/>
    <dgm:cxn modelId="{2F2036FB-90D2-4B71-A23C-DCE2EE265472}" type="presParOf" srcId="{F00D4F79-036C-4461-93C0-22DD4117AFC9}" destId="{42ED2A2C-CB5F-47FD-AEEC-1CC8146F378E}" srcOrd="7" destOrd="0" presId="urn:microsoft.com/office/officeart/2005/8/layout/lProcess2"/>
    <dgm:cxn modelId="{C8461063-D305-4C96-BEC5-655B8E7B2452}" type="presParOf" srcId="{F00D4F79-036C-4461-93C0-22DD4117AFC9}" destId="{CD4F5148-55D7-4F12-81D9-614DB16DA8B8}" srcOrd="8" destOrd="0" presId="urn:microsoft.com/office/officeart/2005/8/layout/lProcess2"/>
    <dgm:cxn modelId="{2710D4DC-976F-4478-8E2C-3DBFD72931EF}" type="presParOf" srcId="{F00D4F79-036C-4461-93C0-22DD4117AFC9}" destId="{19745D5C-48BC-45F2-A42C-B3331E1E455C}" srcOrd="9" destOrd="0" presId="urn:microsoft.com/office/officeart/2005/8/layout/lProcess2"/>
    <dgm:cxn modelId="{0EA52F90-DD65-42A5-89BA-B32C978CE5E5}" type="presParOf" srcId="{F00D4F79-036C-4461-93C0-22DD4117AFC9}" destId="{DDFCEE3E-6EC2-47EA-A40C-4EFDB47EE69F}" srcOrd="10" destOrd="0" presId="urn:microsoft.com/office/officeart/2005/8/layout/lProcess2"/>
    <dgm:cxn modelId="{251CC5B7-AB0D-482C-A4FB-ED70A3DE07D5}" type="presParOf" srcId="{F00D4F79-036C-4461-93C0-22DD4117AFC9}" destId="{A436AEF0-780A-4AF0-8518-966BBF780E8E}" srcOrd="11" destOrd="0" presId="urn:microsoft.com/office/officeart/2005/8/layout/lProcess2"/>
    <dgm:cxn modelId="{5FDEECD6-F72C-4D75-8B2D-9526CA8D06E8}" type="presParOf" srcId="{F00D4F79-036C-4461-93C0-22DD4117AFC9}" destId="{C6F49A57-B0DF-499F-8611-EE0153A6C245}" srcOrd="12" destOrd="0" presId="urn:microsoft.com/office/officeart/2005/8/layout/lProcess2"/>
    <dgm:cxn modelId="{91D7FEC9-CA4C-4091-A6E2-41437A9D129D}" type="presParOf" srcId="{F00D4F79-036C-4461-93C0-22DD4117AFC9}" destId="{7BE5681D-3B45-4B12-86CE-203A891D3340}" srcOrd="13" destOrd="0" presId="urn:microsoft.com/office/officeart/2005/8/layout/lProcess2"/>
    <dgm:cxn modelId="{4E04A745-7D81-4C2A-9D9F-C4D941624076}" type="presParOf" srcId="{F00D4F79-036C-4461-93C0-22DD4117AFC9}" destId="{87B49C1B-009A-4174-97F1-B2267B934799}" srcOrd="14" destOrd="0" presId="urn:microsoft.com/office/officeart/2005/8/layout/lProcess2"/>
    <dgm:cxn modelId="{29986125-89AE-4C46-8860-853278828C79}" type="presParOf" srcId="{BD0B4150-75D2-431A-8DC3-1F943FB8F7E6}" destId="{14DD3E54-3CC2-4142-8447-517CE581F558}" srcOrd="7" destOrd="0" presId="urn:microsoft.com/office/officeart/2005/8/layout/lProcess2"/>
    <dgm:cxn modelId="{12469BFE-D2DA-448C-9C4A-B9844936FE07}" type="presParOf" srcId="{BD0B4150-75D2-431A-8DC3-1F943FB8F7E6}" destId="{BB3DE988-B3BD-4216-8FCC-C21E8114DA6B}" srcOrd="8" destOrd="0" presId="urn:microsoft.com/office/officeart/2005/8/layout/lProcess2"/>
    <dgm:cxn modelId="{C169A691-5283-4171-A207-B8418B0CBF1D}" type="presParOf" srcId="{BB3DE988-B3BD-4216-8FCC-C21E8114DA6B}" destId="{98758596-FD53-4B98-BFCF-3614521D4E40}" srcOrd="0" destOrd="0" presId="urn:microsoft.com/office/officeart/2005/8/layout/lProcess2"/>
    <dgm:cxn modelId="{DDCA80BF-4139-4E42-A789-AF5E6C0288F0}" type="presParOf" srcId="{BB3DE988-B3BD-4216-8FCC-C21E8114DA6B}" destId="{F56B30A1-5575-4518-B3A1-97DEBE9768F8}" srcOrd="1" destOrd="0" presId="urn:microsoft.com/office/officeart/2005/8/layout/lProcess2"/>
    <dgm:cxn modelId="{CEE1CDF1-5321-4C17-A561-C22AFA7A9012}" type="presParOf" srcId="{BB3DE988-B3BD-4216-8FCC-C21E8114DA6B}" destId="{0145318E-84DA-429A-8A6D-1C347D02B3E0}" srcOrd="2" destOrd="0" presId="urn:microsoft.com/office/officeart/2005/8/layout/lProcess2"/>
    <dgm:cxn modelId="{845B774E-879C-4EAF-82A2-B979603CE360}" type="presParOf" srcId="{0145318E-84DA-429A-8A6D-1C347D02B3E0}" destId="{BACF2719-12CB-45CB-8727-E89421E892CE}" srcOrd="0" destOrd="0" presId="urn:microsoft.com/office/officeart/2005/8/layout/lProcess2"/>
    <dgm:cxn modelId="{1800F252-3E6F-429E-B2E1-5DC9FB4B9984}" type="presParOf" srcId="{BACF2719-12CB-45CB-8727-E89421E892CE}" destId="{A393DA5C-AF32-4420-8E28-8B9B55C0B554}" srcOrd="0" destOrd="0" presId="urn:microsoft.com/office/officeart/2005/8/layout/lProcess2"/>
    <dgm:cxn modelId="{5A531DF1-CBED-4B28-8917-224A8BCFBF9C}" type="presParOf" srcId="{BACF2719-12CB-45CB-8727-E89421E892CE}" destId="{4DF8DBE6-4674-4A5C-8BD6-4E422265DE47}" srcOrd="1" destOrd="0" presId="urn:microsoft.com/office/officeart/2005/8/layout/lProcess2"/>
    <dgm:cxn modelId="{CF5A7B56-217F-438B-B699-36EEEE0FD49F}" type="presParOf" srcId="{BACF2719-12CB-45CB-8727-E89421E892CE}" destId="{3BA22565-EA87-463A-A07D-DE5311C18787}" srcOrd="2" destOrd="0" presId="urn:microsoft.com/office/officeart/2005/8/layout/lProcess2"/>
    <dgm:cxn modelId="{5A60888C-6907-49F8-A003-B948DF8B91AE}" type="presParOf" srcId="{BD0B4150-75D2-431A-8DC3-1F943FB8F7E6}" destId="{85D90EC7-7571-4127-B759-806380FB88B0}" srcOrd="9" destOrd="0" presId="urn:microsoft.com/office/officeart/2005/8/layout/lProcess2"/>
    <dgm:cxn modelId="{6D7A26EF-E796-417E-8EFD-F06032E82E50}" type="presParOf" srcId="{BD0B4150-75D2-431A-8DC3-1F943FB8F7E6}" destId="{278E3E2B-797D-4308-B718-DB2CA28D56B9}" srcOrd="10" destOrd="0" presId="urn:microsoft.com/office/officeart/2005/8/layout/lProcess2"/>
    <dgm:cxn modelId="{8F3659C0-0710-4F84-BF7F-07AC7562361C}" type="presParOf" srcId="{278E3E2B-797D-4308-B718-DB2CA28D56B9}" destId="{E17FB203-91D8-4D35-8CD9-0B194F0CCC35}" srcOrd="0" destOrd="0" presId="urn:microsoft.com/office/officeart/2005/8/layout/lProcess2"/>
    <dgm:cxn modelId="{D6F4ABAB-7EE0-4E29-9342-C2675A0C6897}" type="presParOf" srcId="{278E3E2B-797D-4308-B718-DB2CA28D56B9}" destId="{92A6C2CA-7A08-42BE-9427-D816E137D53F}" srcOrd="1" destOrd="0" presId="urn:microsoft.com/office/officeart/2005/8/layout/lProcess2"/>
    <dgm:cxn modelId="{9CB73FF1-2C82-490D-8B30-4C67D699D73E}" type="presParOf" srcId="{278E3E2B-797D-4308-B718-DB2CA28D56B9}" destId="{B9C06ADD-8440-49A9-8476-520AEA456BF6}" srcOrd="2" destOrd="0" presId="urn:microsoft.com/office/officeart/2005/8/layout/lProcess2"/>
    <dgm:cxn modelId="{5E59563E-9570-4E33-A751-791F5D3ED46F}" type="presParOf" srcId="{B9C06ADD-8440-49A9-8476-520AEA456BF6}" destId="{BFC7B26F-8C9B-4B04-8A35-1F89A6DFFD25}" srcOrd="0" destOrd="0" presId="urn:microsoft.com/office/officeart/2005/8/layout/lProcess2"/>
    <dgm:cxn modelId="{694B3412-C9D8-46B8-89BD-CC6F1BB32783}" type="presParOf" srcId="{BFC7B26F-8C9B-4B04-8A35-1F89A6DFFD25}" destId="{2AB5E87F-6FB2-44CA-A67E-D0996C8689B1}" srcOrd="0" destOrd="0" presId="urn:microsoft.com/office/officeart/2005/8/layout/lProcess2"/>
    <dgm:cxn modelId="{BB7D82B3-B275-463F-A793-E4AC4197CAEE}" type="presParOf" srcId="{BFC7B26F-8C9B-4B04-8A35-1F89A6DFFD25}" destId="{AA6098AF-2D9D-4325-B177-191AAE83974A}" srcOrd="1" destOrd="0" presId="urn:microsoft.com/office/officeart/2005/8/layout/lProcess2"/>
    <dgm:cxn modelId="{261F532E-20DA-4382-87D6-5069008CA9E3}" type="presParOf" srcId="{BFC7B26F-8C9B-4B04-8A35-1F89A6DFFD25}" destId="{3D121D27-6473-4761-9DC9-1FA1954CE5F9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8093FE9-F030-4565-A523-E23EF1D8D832}" type="doc">
      <dgm:prSet loTypeId="urn:microsoft.com/office/officeart/2005/8/layout/default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52EE0A8-D32C-4223-A7AE-4DBBCF1A9086}">
      <dgm:prSet/>
      <dgm:spPr/>
      <dgm:t>
        <a:bodyPr/>
        <a:lstStyle/>
        <a:p>
          <a:r>
            <a:rPr lang="en-NZ" dirty="0"/>
            <a:t>Procuring and service agreements across all primary and community care services and managing provider relationships</a:t>
          </a:r>
          <a:endParaRPr lang="en-US" dirty="0"/>
        </a:p>
      </dgm:t>
    </dgm:pt>
    <dgm:pt modelId="{4A9522BD-C8F4-4D22-8AC2-F7A9C35DB58E}" type="parTrans" cxnId="{C629993C-7986-41D7-A83A-9EE9E71B919D}">
      <dgm:prSet/>
      <dgm:spPr/>
      <dgm:t>
        <a:bodyPr/>
        <a:lstStyle/>
        <a:p>
          <a:endParaRPr lang="en-US"/>
        </a:p>
      </dgm:t>
    </dgm:pt>
    <dgm:pt modelId="{716106FE-3F3B-453B-8C33-F78D632560A6}" type="sibTrans" cxnId="{C629993C-7986-41D7-A83A-9EE9E71B919D}">
      <dgm:prSet/>
      <dgm:spPr/>
      <dgm:t>
        <a:bodyPr/>
        <a:lstStyle/>
        <a:p>
          <a:endParaRPr lang="en-US"/>
        </a:p>
      </dgm:t>
    </dgm:pt>
    <dgm:pt modelId="{66DA70B3-A713-46DB-A34C-D589A983A5BC}">
      <dgm:prSet/>
      <dgm:spPr/>
      <dgm:t>
        <a:bodyPr/>
        <a:lstStyle/>
        <a:p>
          <a:r>
            <a:rPr lang="en-NZ" dirty="0"/>
            <a:t>Ensuring funded services are of high quality, within compliance requirements and within budget. </a:t>
          </a:r>
          <a:endParaRPr lang="en-US" dirty="0"/>
        </a:p>
      </dgm:t>
    </dgm:pt>
    <dgm:pt modelId="{EF1EB41B-A6A5-47A5-BE47-B31FAFA3256B}" type="parTrans" cxnId="{83AD47A5-C294-43CE-A79A-3DC6DFA7A0E4}">
      <dgm:prSet/>
      <dgm:spPr/>
      <dgm:t>
        <a:bodyPr/>
        <a:lstStyle/>
        <a:p>
          <a:endParaRPr lang="en-US"/>
        </a:p>
      </dgm:t>
    </dgm:pt>
    <dgm:pt modelId="{4CCC1763-FE4C-4D1E-BD19-1D58378615E4}" type="sibTrans" cxnId="{83AD47A5-C294-43CE-A79A-3DC6DFA7A0E4}">
      <dgm:prSet/>
      <dgm:spPr/>
      <dgm:t>
        <a:bodyPr/>
        <a:lstStyle/>
        <a:p>
          <a:endParaRPr lang="en-US"/>
        </a:p>
      </dgm:t>
    </dgm:pt>
    <dgm:pt modelId="{4136B8C8-848D-4ABC-95D3-F6E0F7427F98}">
      <dgm:prSet/>
      <dgm:spPr/>
      <dgm:t>
        <a:bodyPr/>
        <a:lstStyle/>
        <a:p>
          <a:r>
            <a:rPr lang="en-NZ" dirty="0"/>
            <a:t>System and service re-design and implementation across the life span in the Region</a:t>
          </a:r>
          <a:endParaRPr lang="en-US" dirty="0"/>
        </a:p>
      </dgm:t>
    </dgm:pt>
    <dgm:pt modelId="{2E22A7CF-A164-4D43-B192-7E90919687B4}" type="parTrans" cxnId="{92776C8B-B32C-40A1-A221-33B51E185440}">
      <dgm:prSet/>
      <dgm:spPr/>
      <dgm:t>
        <a:bodyPr/>
        <a:lstStyle/>
        <a:p>
          <a:endParaRPr lang="en-US"/>
        </a:p>
      </dgm:t>
    </dgm:pt>
    <dgm:pt modelId="{310814D6-8C26-42A6-9562-9D010998CDD6}" type="sibTrans" cxnId="{92776C8B-B32C-40A1-A221-33B51E185440}">
      <dgm:prSet/>
      <dgm:spPr/>
      <dgm:t>
        <a:bodyPr/>
        <a:lstStyle/>
        <a:p>
          <a:endParaRPr lang="en-US"/>
        </a:p>
      </dgm:t>
    </dgm:pt>
    <dgm:pt modelId="{74FDE3F6-5271-4EBA-9D92-1E05829DF87E}">
      <dgm:prSet/>
      <dgm:spPr/>
      <dgm:t>
        <a:bodyPr/>
        <a:lstStyle/>
        <a:p>
          <a:r>
            <a:rPr lang="en-NZ"/>
            <a:t>Developing (inputting into) and implementing the Strategic Regional Road map (Regional Services Plan) for the Life Course across the region. </a:t>
          </a:r>
          <a:endParaRPr lang="en-US"/>
        </a:p>
      </dgm:t>
    </dgm:pt>
    <dgm:pt modelId="{821E7A70-C7C1-4FFF-85AD-9257F3ED2DC4}" type="parTrans" cxnId="{7B1677C7-81DE-4A9A-AD28-1DC1DE9055BF}">
      <dgm:prSet/>
      <dgm:spPr/>
      <dgm:t>
        <a:bodyPr/>
        <a:lstStyle/>
        <a:p>
          <a:endParaRPr lang="en-US"/>
        </a:p>
      </dgm:t>
    </dgm:pt>
    <dgm:pt modelId="{59EAD41F-92FB-40C6-BB0B-8F2780FB5226}" type="sibTrans" cxnId="{7B1677C7-81DE-4A9A-AD28-1DC1DE9055BF}">
      <dgm:prSet/>
      <dgm:spPr/>
      <dgm:t>
        <a:bodyPr/>
        <a:lstStyle/>
        <a:p>
          <a:endParaRPr lang="en-US"/>
        </a:p>
      </dgm:t>
    </dgm:pt>
    <dgm:pt modelId="{6A67B2D8-28E3-4B2D-A189-64896D300002}">
      <dgm:prSet/>
      <dgm:spPr/>
      <dgm:t>
        <a:bodyPr/>
        <a:lstStyle/>
        <a:p>
          <a:r>
            <a:rPr lang="en-NZ"/>
            <a:t>Implementing regional integration change programmes. </a:t>
          </a:r>
          <a:endParaRPr lang="en-US"/>
        </a:p>
      </dgm:t>
    </dgm:pt>
    <dgm:pt modelId="{33A58C3F-01DC-45CC-9075-029AE64A799D}" type="parTrans" cxnId="{BC0B7D2E-4A4D-4CD0-874E-CFDB789EA2A2}">
      <dgm:prSet/>
      <dgm:spPr/>
      <dgm:t>
        <a:bodyPr/>
        <a:lstStyle/>
        <a:p>
          <a:endParaRPr lang="en-US"/>
        </a:p>
      </dgm:t>
    </dgm:pt>
    <dgm:pt modelId="{8B4E0833-C301-4F0E-A8F2-52A1E5457998}" type="sibTrans" cxnId="{BC0B7D2E-4A4D-4CD0-874E-CFDB789EA2A2}">
      <dgm:prSet/>
      <dgm:spPr/>
      <dgm:t>
        <a:bodyPr/>
        <a:lstStyle/>
        <a:p>
          <a:endParaRPr lang="en-US"/>
        </a:p>
      </dgm:t>
    </dgm:pt>
    <dgm:pt modelId="{400B1B0F-57D6-497B-AA4B-ECD9FD4EA0DC}">
      <dgm:prSet/>
      <dgm:spPr/>
      <dgm:t>
        <a:bodyPr/>
        <a:lstStyle/>
        <a:p>
          <a:r>
            <a:rPr lang="en-NZ"/>
            <a:t>Developing new service and funding models for aged care and community health services across the Life Course in the region.</a:t>
          </a:r>
          <a:endParaRPr lang="en-US"/>
        </a:p>
      </dgm:t>
    </dgm:pt>
    <dgm:pt modelId="{231D15AD-9F82-4A32-A4EB-BD136B4592F8}" type="parTrans" cxnId="{EA6AFBF1-48AD-4341-8FD9-875DCF08F5A4}">
      <dgm:prSet/>
      <dgm:spPr/>
      <dgm:t>
        <a:bodyPr/>
        <a:lstStyle/>
        <a:p>
          <a:endParaRPr lang="en-US"/>
        </a:p>
      </dgm:t>
    </dgm:pt>
    <dgm:pt modelId="{96840A58-ABF7-476D-93C5-AA19E7C72476}" type="sibTrans" cxnId="{EA6AFBF1-48AD-4341-8FD9-875DCF08F5A4}">
      <dgm:prSet/>
      <dgm:spPr/>
      <dgm:t>
        <a:bodyPr/>
        <a:lstStyle/>
        <a:p>
          <a:endParaRPr lang="en-US"/>
        </a:p>
      </dgm:t>
    </dgm:pt>
    <dgm:pt modelId="{18F01799-10CC-48AF-B5DA-3E608AA9E236}">
      <dgm:prSet/>
      <dgm:spPr/>
      <dgm:t>
        <a:bodyPr/>
        <a:lstStyle/>
        <a:p>
          <a:r>
            <a:rPr lang="en-NZ"/>
            <a:t>Sector facing engagements across the NGO funded sector in the Region.</a:t>
          </a:r>
          <a:endParaRPr lang="en-US"/>
        </a:p>
      </dgm:t>
    </dgm:pt>
    <dgm:pt modelId="{35030397-B749-4A2C-9B85-0E184DD9F80B}" type="parTrans" cxnId="{B5EBD240-B1FE-48DB-9D46-BE88BE8F0DD8}">
      <dgm:prSet/>
      <dgm:spPr/>
      <dgm:t>
        <a:bodyPr/>
        <a:lstStyle/>
        <a:p>
          <a:endParaRPr lang="en-US"/>
        </a:p>
      </dgm:t>
    </dgm:pt>
    <dgm:pt modelId="{020591D9-9CFE-439A-896C-889941F85189}" type="sibTrans" cxnId="{B5EBD240-B1FE-48DB-9D46-BE88BE8F0DD8}">
      <dgm:prSet/>
      <dgm:spPr/>
      <dgm:t>
        <a:bodyPr/>
        <a:lstStyle/>
        <a:p>
          <a:endParaRPr lang="en-US"/>
        </a:p>
      </dgm:t>
    </dgm:pt>
    <dgm:pt modelId="{E30121D7-0540-4926-9EBF-4A0479F9B8B7}">
      <dgm:prSet/>
      <dgm:spPr/>
      <dgm:t>
        <a:bodyPr/>
        <a:lstStyle/>
        <a:p>
          <a:r>
            <a:rPr lang="en-NZ"/>
            <a:t>Management of key operational issues that occur across a network of providers across a region and/or a locality.</a:t>
          </a:r>
          <a:endParaRPr lang="en-US"/>
        </a:p>
      </dgm:t>
    </dgm:pt>
    <dgm:pt modelId="{B07CF482-35D5-4848-B769-BD4A913A7ED3}" type="parTrans" cxnId="{A635B333-881A-4585-8957-C48AB9817927}">
      <dgm:prSet/>
      <dgm:spPr/>
      <dgm:t>
        <a:bodyPr/>
        <a:lstStyle/>
        <a:p>
          <a:endParaRPr lang="en-US"/>
        </a:p>
      </dgm:t>
    </dgm:pt>
    <dgm:pt modelId="{504BAF2E-1C35-49B6-9DF6-99B74F05A9C6}" type="sibTrans" cxnId="{A635B333-881A-4585-8957-C48AB9817927}">
      <dgm:prSet/>
      <dgm:spPr/>
      <dgm:t>
        <a:bodyPr/>
        <a:lstStyle/>
        <a:p>
          <a:endParaRPr lang="en-US"/>
        </a:p>
      </dgm:t>
    </dgm:pt>
    <dgm:pt modelId="{8A971421-30BF-464E-8F0C-E776EF8A8C59}">
      <dgm:prSet/>
      <dgm:spPr/>
      <dgm:t>
        <a:bodyPr/>
        <a:lstStyle/>
        <a:p>
          <a:r>
            <a:rPr lang="en-NZ" dirty="0"/>
            <a:t>Effectively managing  full regional commissioning budget, including development of that budget in partnership with regional finance partners and tracking against the budget.</a:t>
          </a:r>
          <a:endParaRPr lang="en-US" dirty="0"/>
        </a:p>
      </dgm:t>
    </dgm:pt>
    <dgm:pt modelId="{475ADE3B-B70C-4FC4-A0F7-8B2A383078BE}" type="parTrans" cxnId="{2529801E-9EDD-40FA-AE7A-C2F576CBE9EA}">
      <dgm:prSet/>
      <dgm:spPr/>
      <dgm:t>
        <a:bodyPr/>
        <a:lstStyle/>
        <a:p>
          <a:endParaRPr lang="en-US"/>
        </a:p>
      </dgm:t>
    </dgm:pt>
    <dgm:pt modelId="{0235B7D5-758D-4F02-AFE6-2F7F7DE491ED}" type="sibTrans" cxnId="{2529801E-9EDD-40FA-AE7A-C2F576CBE9EA}">
      <dgm:prSet/>
      <dgm:spPr/>
      <dgm:t>
        <a:bodyPr/>
        <a:lstStyle/>
        <a:p>
          <a:endParaRPr lang="en-US"/>
        </a:p>
      </dgm:t>
    </dgm:pt>
    <dgm:pt modelId="{7E319E29-1892-40F9-AE7F-529EFB3FA0B0}">
      <dgm:prSet/>
      <dgm:spPr/>
      <dgm:t>
        <a:bodyPr/>
        <a:lstStyle/>
        <a:p>
          <a:r>
            <a:rPr lang="en-NZ"/>
            <a:t>Create and maintain strong collaborative relationships across Te Whatu Ora Business units, regional and national commissioning teams, and Te Aka Whai Ora. </a:t>
          </a:r>
          <a:endParaRPr lang="en-US"/>
        </a:p>
      </dgm:t>
    </dgm:pt>
    <dgm:pt modelId="{F0F249A7-6415-4CA9-A0BB-DAFA33E37D0B}" type="parTrans" cxnId="{EA9BD247-C113-4A45-A809-E6CA14FFCD19}">
      <dgm:prSet/>
      <dgm:spPr/>
      <dgm:t>
        <a:bodyPr/>
        <a:lstStyle/>
        <a:p>
          <a:endParaRPr lang="en-US"/>
        </a:p>
      </dgm:t>
    </dgm:pt>
    <dgm:pt modelId="{33F2E32A-913C-40C5-86E2-9FE5708F0AFB}" type="sibTrans" cxnId="{EA9BD247-C113-4A45-A809-E6CA14FFCD19}">
      <dgm:prSet/>
      <dgm:spPr/>
      <dgm:t>
        <a:bodyPr/>
        <a:lstStyle/>
        <a:p>
          <a:endParaRPr lang="en-US"/>
        </a:p>
      </dgm:t>
    </dgm:pt>
    <dgm:pt modelId="{8729621F-C4AC-407B-9DEB-C3814469E17C}" type="pres">
      <dgm:prSet presAssocID="{48093FE9-F030-4565-A523-E23EF1D8D83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5C0792E-B11B-4A86-8906-0871D3BAC258}" type="pres">
      <dgm:prSet presAssocID="{F52EE0A8-D32C-4223-A7AE-4DBBCF1A9086}" presName="node" presStyleLbl="node1" presStyleIdx="0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F5272A-5251-4313-A03F-35919F410953}" type="pres">
      <dgm:prSet presAssocID="{716106FE-3F3B-453B-8C33-F78D632560A6}" presName="sibTrans" presStyleCnt="0"/>
      <dgm:spPr/>
    </dgm:pt>
    <dgm:pt modelId="{2DC68BD4-2514-4CDC-AC77-871D25D6FEB6}" type="pres">
      <dgm:prSet presAssocID="{66DA70B3-A713-46DB-A34C-D589A983A5BC}" presName="node" presStyleLbl="node1" presStyleIdx="1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C965A1-E7D3-453A-AE15-5773AC920350}" type="pres">
      <dgm:prSet presAssocID="{4CCC1763-FE4C-4D1E-BD19-1D58378615E4}" presName="sibTrans" presStyleCnt="0"/>
      <dgm:spPr/>
    </dgm:pt>
    <dgm:pt modelId="{0E956970-EF7A-4F03-A2B6-6C7DC6E360F6}" type="pres">
      <dgm:prSet presAssocID="{4136B8C8-848D-4ABC-95D3-F6E0F7427F98}" presName="node" presStyleLbl="node1" presStyleIdx="2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207512-97A2-414C-A400-7E90CA1795C2}" type="pres">
      <dgm:prSet presAssocID="{310814D6-8C26-42A6-9562-9D010998CDD6}" presName="sibTrans" presStyleCnt="0"/>
      <dgm:spPr/>
    </dgm:pt>
    <dgm:pt modelId="{D84CBA8F-75F6-41F8-B4C8-4CC04791375F}" type="pres">
      <dgm:prSet presAssocID="{74FDE3F6-5271-4EBA-9D92-1E05829DF87E}" presName="node" presStyleLbl="node1" presStyleIdx="3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C25A78-6F42-4F91-B122-B555D5F53B62}" type="pres">
      <dgm:prSet presAssocID="{59EAD41F-92FB-40C6-BB0B-8F2780FB5226}" presName="sibTrans" presStyleCnt="0"/>
      <dgm:spPr/>
    </dgm:pt>
    <dgm:pt modelId="{416BEEBB-0B55-44E1-8F84-9D3B52AE0172}" type="pres">
      <dgm:prSet presAssocID="{6A67B2D8-28E3-4B2D-A189-64896D300002}" presName="node" presStyleLbl="node1" presStyleIdx="4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06F460-CE41-4D56-9DC7-E301F4988EF8}" type="pres">
      <dgm:prSet presAssocID="{8B4E0833-C301-4F0E-A8F2-52A1E5457998}" presName="sibTrans" presStyleCnt="0"/>
      <dgm:spPr/>
    </dgm:pt>
    <dgm:pt modelId="{637EB330-381C-4C13-80D8-2A5435F533C3}" type="pres">
      <dgm:prSet presAssocID="{400B1B0F-57D6-497B-AA4B-ECD9FD4EA0DC}" presName="node" presStyleLbl="node1" presStyleIdx="5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19268A-5A12-4352-8D3A-7A0B1FC4EA57}" type="pres">
      <dgm:prSet presAssocID="{96840A58-ABF7-476D-93C5-AA19E7C72476}" presName="sibTrans" presStyleCnt="0"/>
      <dgm:spPr/>
    </dgm:pt>
    <dgm:pt modelId="{F1E2D8D7-C6B8-4647-B967-6AC425A3B0D2}" type="pres">
      <dgm:prSet presAssocID="{18F01799-10CC-48AF-B5DA-3E608AA9E236}" presName="node" presStyleLbl="node1" presStyleIdx="6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0C69F8-87A9-4E8E-968A-6CD7C28D5D25}" type="pres">
      <dgm:prSet presAssocID="{020591D9-9CFE-439A-896C-889941F85189}" presName="sibTrans" presStyleCnt="0"/>
      <dgm:spPr/>
    </dgm:pt>
    <dgm:pt modelId="{8824AF82-B9B3-4AFC-ABA9-E61560877643}" type="pres">
      <dgm:prSet presAssocID="{E30121D7-0540-4926-9EBF-4A0479F9B8B7}" presName="node" presStyleLbl="node1" presStyleIdx="7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5D079D-6BE6-4B17-AD75-BC2B27F522D9}" type="pres">
      <dgm:prSet presAssocID="{504BAF2E-1C35-49B6-9DF6-99B74F05A9C6}" presName="sibTrans" presStyleCnt="0"/>
      <dgm:spPr/>
    </dgm:pt>
    <dgm:pt modelId="{159EE758-8ADB-490D-8696-37739D5979AD}" type="pres">
      <dgm:prSet presAssocID="{8A971421-30BF-464E-8F0C-E776EF8A8C59}" presName="node" presStyleLbl="node1" presStyleIdx="8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03820C-BD47-48D6-93B9-6B07BA0CAE14}" type="pres">
      <dgm:prSet presAssocID="{0235B7D5-758D-4F02-AFE6-2F7F7DE491ED}" presName="sibTrans" presStyleCnt="0"/>
      <dgm:spPr/>
    </dgm:pt>
    <dgm:pt modelId="{421E85A1-DF15-4560-98C9-81F57AE0B74B}" type="pres">
      <dgm:prSet presAssocID="{7E319E29-1892-40F9-AE7F-529EFB3FA0B0}" presName="node" presStyleLbl="node1" presStyleIdx="9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2776C8B-B32C-40A1-A221-33B51E185440}" srcId="{48093FE9-F030-4565-A523-E23EF1D8D832}" destId="{4136B8C8-848D-4ABC-95D3-F6E0F7427F98}" srcOrd="2" destOrd="0" parTransId="{2E22A7CF-A164-4D43-B192-7E90919687B4}" sibTransId="{310814D6-8C26-42A6-9562-9D010998CDD6}"/>
    <dgm:cxn modelId="{302DB710-344C-4855-99C8-3A2E81F2E6DF}" type="presOf" srcId="{400B1B0F-57D6-497B-AA4B-ECD9FD4EA0DC}" destId="{637EB330-381C-4C13-80D8-2A5435F533C3}" srcOrd="0" destOrd="0" presId="urn:microsoft.com/office/officeart/2005/8/layout/default"/>
    <dgm:cxn modelId="{BE38F4C7-7A25-4B11-A77F-993AC0007E9F}" type="presOf" srcId="{18F01799-10CC-48AF-B5DA-3E608AA9E236}" destId="{F1E2D8D7-C6B8-4647-B967-6AC425A3B0D2}" srcOrd="0" destOrd="0" presId="urn:microsoft.com/office/officeart/2005/8/layout/default"/>
    <dgm:cxn modelId="{B9CCB933-637E-4AA9-8554-56AC52E4600F}" type="presOf" srcId="{4136B8C8-848D-4ABC-95D3-F6E0F7427F98}" destId="{0E956970-EF7A-4F03-A2B6-6C7DC6E360F6}" srcOrd="0" destOrd="0" presId="urn:microsoft.com/office/officeart/2005/8/layout/default"/>
    <dgm:cxn modelId="{CD49E1D6-B7A7-46B9-8371-599DBE4F4208}" type="presOf" srcId="{8A971421-30BF-464E-8F0C-E776EF8A8C59}" destId="{159EE758-8ADB-490D-8696-37739D5979AD}" srcOrd="0" destOrd="0" presId="urn:microsoft.com/office/officeart/2005/8/layout/default"/>
    <dgm:cxn modelId="{7B1677C7-81DE-4A9A-AD28-1DC1DE9055BF}" srcId="{48093FE9-F030-4565-A523-E23EF1D8D832}" destId="{74FDE3F6-5271-4EBA-9D92-1E05829DF87E}" srcOrd="3" destOrd="0" parTransId="{821E7A70-C7C1-4FFF-85AD-9257F3ED2DC4}" sibTransId="{59EAD41F-92FB-40C6-BB0B-8F2780FB5226}"/>
    <dgm:cxn modelId="{83AD47A5-C294-43CE-A79A-3DC6DFA7A0E4}" srcId="{48093FE9-F030-4565-A523-E23EF1D8D832}" destId="{66DA70B3-A713-46DB-A34C-D589A983A5BC}" srcOrd="1" destOrd="0" parTransId="{EF1EB41B-A6A5-47A5-BE47-B31FAFA3256B}" sibTransId="{4CCC1763-FE4C-4D1E-BD19-1D58378615E4}"/>
    <dgm:cxn modelId="{EA6AFBF1-48AD-4341-8FD9-875DCF08F5A4}" srcId="{48093FE9-F030-4565-A523-E23EF1D8D832}" destId="{400B1B0F-57D6-497B-AA4B-ECD9FD4EA0DC}" srcOrd="5" destOrd="0" parTransId="{231D15AD-9F82-4A32-A4EB-BD136B4592F8}" sibTransId="{96840A58-ABF7-476D-93C5-AA19E7C72476}"/>
    <dgm:cxn modelId="{C629993C-7986-41D7-A83A-9EE9E71B919D}" srcId="{48093FE9-F030-4565-A523-E23EF1D8D832}" destId="{F52EE0A8-D32C-4223-A7AE-4DBBCF1A9086}" srcOrd="0" destOrd="0" parTransId="{4A9522BD-C8F4-4D22-8AC2-F7A9C35DB58E}" sibTransId="{716106FE-3F3B-453B-8C33-F78D632560A6}"/>
    <dgm:cxn modelId="{BC0B7D2E-4A4D-4CD0-874E-CFDB789EA2A2}" srcId="{48093FE9-F030-4565-A523-E23EF1D8D832}" destId="{6A67B2D8-28E3-4B2D-A189-64896D300002}" srcOrd="4" destOrd="0" parTransId="{33A58C3F-01DC-45CC-9075-029AE64A799D}" sibTransId="{8B4E0833-C301-4F0E-A8F2-52A1E5457998}"/>
    <dgm:cxn modelId="{42718C7A-AAC3-431B-BDEB-8D511DF2F1A2}" type="presOf" srcId="{6A67B2D8-28E3-4B2D-A189-64896D300002}" destId="{416BEEBB-0B55-44E1-8F84-9D3B52AE0172}" srcOrd="0" destOrd="0" presId="urn:microsoft.com/office/officeart/2005/8/layout/default"/>
    <dgm:cxn modelId="{56CB821F-D33C-4F31-BEF1-9D816E94D315}" type="presOf" srcId="{F52EE0A8-D32C-4223-A7AE-4DBBCF1A9086}" destId="{C5C0792E-B11B-4A86-8906-0871D3BAC258}" srcOrd="0" destOrd="0" presId="urn:microsoft.com/office/officeart/2005/8/layout/default"/>
    <dgm:cxn modelId="{BBCF96B1-D120-46AB-A7A5-61D57544F1CC}" type="presOf" srcId="{7E319E29-1892-40F9-AE7F-529EFB3FA0B0}" destId="{421E85A1-DF15-4560-98C9-81F57AE0B74B}" srcOrd="0" destOrd="0" presId="urn:microsoft.com/office/officeart/2005/8/layout/default"/>
    <dgm:cxn modelId="{C7FFB2E1-1248-4682-9B3F-15D9946BE5FF}" type="presOf" srcId="{74FDE3F6-5271-4EBA-9D92-1E05829DF87E}" destId="{D84CBA8F-75F6-41F8-B4C8-4CC04791375F}" srcOrd="0" destOrd="0" presId="urn:microsoft.com/office/officeart/2005/8/layout/default"/>
    <dgm:cxn modelId="{2529801E-9EDD-40FA-AE7A-C2F576CBE9EA}" srcId="{48093FE9-F030-4565-A523-E23EF1D8D832}" destId="{8A971421-30BF-464E-8F0C-E776EF8A8C59}" srcOrd="8" destOrd="0" parTransId="{475ADE3B-B70C-4FC4-A0F7-8B2A383078BE}" sibTransId="{0235B7D5-758D-4F02-AFE6-2F7F7DE491ED}"/>
    <dgm:cxn modelId="{EA9BD247-C113-4A45-A809-E6CA14FFCD19}" srcId="{48093FE9-F030-4565-A523-E23EF1D8D832}" destId="{7E319E29-1892-40F9-AE7F-529EFB3FA0B0}" srcOrd="9" destOrd="0" parTransId="{F0F249A7-6415-4CA9-A0BB-DAFA33E37D0B}" sibTransId="{33F2E32A-913C-40C5-86E2-9FE5708F0AFB}"/>
    <dgm:cxn modelId="{672E452A-D4F9-455C-94CC-EE7BCAC0E11B}" type="presOf" srcId="{48093FE9-F030-4565-A523-E23EF1D8D832}" destId="{8729621F-C4AC-407B-9DEB-C3814469E17C}" srcOrd="0" destOrd="0" presId="urn:microsoft.com/office/officeart/2005/8/layout/default"/>
    <dgm:cxn modelId="{86AEFDE8-B691-4C43-9F78-0479F0C121EA}" type="presOf" srcId="{66DA70B3-A713-46DB-A34C-D589A983A5BC}" destId="{2DC68BD4-2514-4CDC-AC77-871D25D6FEB6}" srcOrd="0" destOrd="0" presId="urn:microsoft.com/office/officeart/2005/8/layout/default"/>
    <dgm:cxn modelId="{A635B333-881A-4585-8957-C48AB9817927}" srcId="{48093FE9-F030-4565-A523-E23EF1D8D832}" destId="{E30121D7-0540-4926-9EBF-4A0479F9B8B7}" srcOrd="7" destOrd="0" parTransId="{B07CF482-35D5-4848-B769-BD4A913A7ED3}" sibTransId="{504BAF2E-1C35-49B6-9DF6-99B74F05A9C6}"/>
    <dgm:cxn modelId="{B5EBD240-B1FE-48DB-9D46-BE88BE8F0DD8}" srcId="{48093FE9-F030-4565-A523-E23EF1D8D832}" destId="{18F01799-10CC-48AF-B5DA-3E608AA9E236}" srcOrd="6" destOrd="0" parTransId="{35030397-B749-4A2C-9B85-0E184DD9F80B}" sibTransId="{020591D9-9CFE-439A-896C-889941F85189}"/>
    <dgm:cxn modelId="{06E426C8-3104-4F1A-868B-99962F871FA6}" type="presOf" srcId="{E30121D7-0540-4926-9EBF-4A0479F9B8B7}" destId="{8824AF82-B9B3-4AFC-ABA9-E61560877643}" srcOrd="0" destOrd="0" presId="urn:microsoft.com/office/officeart/2005/8/layout/default"/>
    <dgm:cxn modelId="{B0FAF360-E6E2-43E8-88D7-09C6A27B2B3D}" type="presParOf" srcId="{8729621F-C4AC-407B-9DEB-C3814469E17C}" destId="{C5C0792E-B11B-4A86-8906-0871D3BAC258}" srcOrd="0" destOrd="0" presId="urn:microsoft.com/office/officeart/2005/8/layout/default"/>
    <dgm:cxn modelId="{DC54E96D-4AA8-4C1F-9D5C-2F6E7D511530}" type="presParOf" srcId="{8729621F-C4AC-407B-9DEB-C3814469E17C}" destId="{F3F5272A-5251-4313-A03F-35919F410953}" srcOrd="1" destOrd="0" presId="urn:microsoft.com/office/officeart/2005/8/layout/default"/>
    <dgm:cxn modelId="{CC2FC05C-8671-472A-A163-859B00CA47E4}" type="presParOf" srcId="{8729621F-C4AC-407B-9DEB-C3814469E17C}" destId="{2DC68BD4-2514-4CDC-AC77-871D25D6FEB6}" srcOrd="2" destOrd="0" presId="urn:microsoft.com/office/officeart/2005/8/layout/default"/>
    <dgm:cxn modelId="{46993ABB-4848-4561-9762-6855A7B8B548}" type="presParOf" srcId="{8729621F-C4AC-407B-9DEB-C3814469E17C}" destId="{45C965A1-E7D3-453A-AE15-5773AC920350}" srcOrd="3" destOrd="0" presId="urn:microsoft.com/office/officeart/2005/8/layout/default"/>
    <dgm:cxn modelId="{CF0BADDB-405D-4F0E-BD8A-1DDBF741B943}" type="presParOf" srcId="{8729621F-C4AC-407B-9DEB-C3814469E17C}" destId="{0E956970-EF7A-4F03-A2B6-6C7DC6E360F6}" srcOrd="4" destOrd="0" presId="urn:microsoft.com/office/officeart/2005/8/layout/default"/>
    <dgm:cxn modelId="{D9CCFC20-5D6E-44B3-A02B-82EEE0001F3E}" type="presParOf" srcId="{8729621F-C4AC-407B-9DEB-C3814469E17C}" destId="{28207512-97A2-414C-A400-7E90CA1795C2}" srcOrd="5" destOrd="0" presId="urn:microsoft.com/office/officeart/2005/8/layout/default"/>
    <dgm:cxn modelId="{446875E5-F93F-441D-95EE-0ABBDB8FCB1E}" type="presParOf" srcId="{8729621F-C4AC-407B-9DEB-C3814469E17C}" destId="{D84CBA8F-75F6-41F8-B4C8-4CC04791375F}" srcOrd="6" destOrd="0" presId="urn:microsoft.com/office/officeart/2005/8/layout/default"/>
    <dgm:cxn modelId="{3C0DD6D3-F7C2-4071-AA70-B08FB3D0E639}" type="presParOf" srcId="{8729621F-C4AC-407B-9DEB-C3814469E17C}" destId="{1BC25A78-6F42-4F91-B122-B555D5F53B62}" srcOrd="7" destOrd="0" presId="urn:microsoft.com/office/officeart/2005/8/layout/default"/>
    <dgm:cxn modelId="{730E59ED-445D-42CF-9E4F-15346AFCF974}" type="presParOf" srcId="{8729621F-C4AC-407B-9DEB-C3814469E17C}" destId="{416BEEBB-0B55-44E1-8F84-9D3B52AE0172}" srcOrd="8" destOrd="0" presId="urn:microsoft.com/office/officeart/2005/8/layout/default"/>
    <dgm:cxn modelId="{F9A677B9-F94C-47D1-B24E-25D81B73F99A}" type="presParOf" srcId="{8729621F-C4AC-407B-9DEB-C3814469E17C}" destId="{0106F460-CE41-4D56-9DC7-E301F4988EF8}" srcOrd="9" destOrd="0" presId="urn:microsoft.com/office/officeart/2005/8/layout/default"/>
    <dgm:cxn modelId="{454F76AF-19DB-4515-886F-C552D254D563}" type="presParOf" srcId="{8729621F-C4AC-407B-9DEB-C3814469E17C}" destId="{637EB330-381C-4C13-80D8-2A5435F533C3}" srcOrd="10" destOrd="0" presId="urn:microsoft.com/office/officeart/2005/8/layout/default"/>
    <dgm:cxn modelId="{87602722-BACA-4399-B386-707AF8789DAB}" type="presParOf" srcId="{8729621F-C4AC-407B-9DEB-C3814469E17C}" destId="{8319268A-5A12-4352-8D3A-7A0B1FC4EA57}" srcOrd="11" destOrd="0" presId="urn:microsoft.com/office/officeart/2005/8/layout/default"/>
    <dgm:cxn modelId="{498F23E6-AF17-42A7-9218-3FEE1B066E3D}" type="presParOf" srcId="{8729621F-C4AC-407B-9DEB-C3814469E17C}" destId="{F1E2D8D7-C6B8-4647-B967-6AC425A3B0D2}" srcOrd="12" destOrd="0" presId="urn:microsoft.com/office/officeart/2005/8/layout/default"/>
    <dgm:cxn modelId="{4B47723A-9BF8-4BD1-8D38-061A1EB1FB91}" type="presParOf" srcId="{8729621F-C4AC-407B-9DEB-C3814469E17C}" destId="{960C69F8-87A9-4E8E-968A-6CD7C28D5D25}" srcOrd="13" destOrd="0" presId="urn:microsoft.com/office/officeart/2005/8/layout/default"/>
    <dgm:cxn modelId="{5259A22B-205B-4160-A4A2-5462F608C9F2}" type="presParOf" srcId="{8729621F-C4AC-407B-9DEB-C3814469E17C}" destId="{8824AF82-B9B3-4AFC-ABA9-E61560877643}" srcOrd="14" destOrd="0" presId="urn:microsoft.com/office/officeart/2005/8/layout/default"/>
    <dgm:cxn modelId="{094DD5F3-15AD-4D90-B0E8-A83AC76F7179}" type="presParOf" srcId="{8729621F-C4AC-407B-9DEB-C3814469E17C}" destId="{9E5D079D-6BE6-4B17-AD75-BC2B27F522D9}" srcOrd="15" destOrd="0" presId="urn:microsoft.com/office/officeart/2005/8/layout/default"/>
    <dgm:cxn modelId="{A6585FAF-84ED-4940-8693-F6E5FA42CAC9}" type="presParOf" srcId="{8729621F-C4AC-407B-9DEB-C3814469E17C}" destId="{159EE758-8ADB-490D-8696-37739D5979AD}" srcOrd="16" destOrd="0" presId="urn:microsoft.com/office/officeart/2005/8/layout/default"/>
    <dgm:cxn modelId="{C64370FE-D101-403F-88C9-1B577F8BBD7A}" type="presParOf" srcId="{8729621F-C4AC-407B-9DEB-C3814469E17C}" destId="{EC03820C-BD47-48D6-93B9-6B07BA0CAE14}" srcOrd="17" destOrd="0" presId="urn:microsoft.com/office/officeart/2005/8/layout/default"/>
    <dgm:cxn modelId="{2F5F1EF5-C133-44D4-AA53-31EAA3B008B6}" type="presParOf" srcId="{8729621F-C4AC-407B-9DEB-C3814469E17C}" destId="{421E85A1-DF15-4560-98C9-81F57AE0B74B}" srcOrd="1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8093FE9-F030-4565-A523-E23EF1D8D832}" type="doc">
      <dgm:prSet loTypeId="urn:microsoft.com/office/officeart/2005/8/layout/default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52EE0A8-D32C-4223-A7AE-4DBBCF1A9086}">
      <dgm:prSet/>
      <dgm:spPr/>
      <dgm:t>
        <a:bodyPr/>
        <a:lstStyle/>
        <a:p>
          <a:r>
            <a:rPr lang="en-NZ" dirty="0" smtClean="0"/>
            <a:t>National Rural Clinical </a:t>
          </a:r>
          <a:r>
            <a:rPr lang="en-NZ" dirty="0" err="1" smtClean="0"/>
            <a:t>Heatlh</a:t>
          </a:r>
          <a:r>
            <a:rPr lang="en-NZ" dirty="0" smtClean="0"/>
            <a:t> Telehealth Services</a:t>
          </a:r>
          <a:endParaRPr lang="en-US" dirty="0"/>
        </a:p>
      </dgm:t>
    </dgm:pt>
    <dgm:pt modelId="{4A9522BD-C8F4-4D22-8AC2-F7A9C35DB58E}" type="parTrans" cxnId="{C629993C-7986-41D7-A83A-9EE9E71B919D}">
      <dgm:prSet/>
      <dgm:spPr/>
      <dgm:t>
        <a:bodyPr/>
        <a:lstStyle/>
        <a:p>
          <a:endParaRPr lang="en-US"/>
        </a:p>
      </dgm:t>
    </dgm:pt>
    <dgm:pt modelId="{716106FE-3F3B-453B-8C33-F78D632560A6}" type="sibTrans" cxnId="{C629993C-7986-41D7-A83A-9EE9E71B919D}">
      <dgm:prSet/>
      <dgm:spPr/>
      <dgm:t>
        <a:bodyPr/>
        <a:lstStyle/>
        <a:p>
          <a:endParaRPr lang="en-US"/>
        </a:p>
      </dgm:t>
    </dgm:pt>
    <dgm:pt modelId="{66DA70B3-A713-46DB-A34C-D589A983A5BC}">
      <dgm:prSet/>
      <dgm:spPr/>
      <dgm:t>
        <a:bodyPr/>
        <a:lstStyle/>
        <a:p>
          <a:r>
            <a:rPr lang="en-NZ" dirty="0" smtClean="0"/>
            <a:t>Rural Recruitment Service &amp; Locum Support</a:t>
          </a:r>
          <a:endParaRPr lang="en-US" dirty="0"/>
        </a:p>
      </dgm:t>
    </dgm:pt>
    <dgm:pt modelId="{EF1EB41B-A6A5-47A5-BE47-B31FAFA3256B}" type="parTrans" cxnId="{83AD47A5-C294-43CE-A79A-3DC6DFA7A0E4}">
      <dgm:prSet/>
      <dgm:spPr/>
      <dgm:t>
        <a:bodyPr/>
        <a:lstStyle/>
        <a:p>
          <a:endParaRPr lang="en-US"/>
        </a:p>
      </dgm:t>
    </dgm:pt>
    <dgm:pt modelId="{4CCC1763-FE4C-4D1E-BD19-1D58378615E4}" type="sibTrans" cxnId="{83AD47A5-C294-43CE-A79A-3DC6DFA7A0E4}">
      <dgm:prSet/>
      <dgm:spPr/>
      <dgm:t>
        <a:bodyPr/>
        <a:lstStyle/>
        <a:p>
          <a:endParaRPr lang="en-US"/>
        </a:p>
      </dgm:t>
    </dgm:pt>
    <dgm:pt modelId="{4136B8C8-848D-4ABC-95D3-F6E0F7427F98}">
      <dgm:prSet/>
      <dgm:spPr/>
      <dgm:t>
        <a:bodyPr/>
        <a:lstStyle/>
        <a:p>
          <a:r>
            <a:rPr lang="en-NZ" dirty="0" smtClean="0"/>
            <a:t>Review of PRIME</a:t>
          </a:r>
          <a:endParaRPr lang="en-US" dirty="0"/>
        </a:p>
      </dgm:t>
    </dgm:pt>
    <dgm:pt modelId="{2E22A7CF-A164-4D43-B192-7E90919687B4}" type="parTrans" cxnId="{92776C8B-B32C-40A1-A221-33B51E185440}">
      <dgm:prSet/>
      <dgm:spPr/>
      <dgm:t>
        <a:bodyPr/>
        <a:lstStyle/>
        <a:p>
          <a:endParaRPr lang="en-US"/>
        </a:p>
      </dgm:t>
    </dgm:pt>
    <dgm:pt modelId="{310814D6-8C26-42A6-9562-9D010998CDD6}" type="sibTrans" cxnId="{92776C8B-B32C-40A1-A221-33B51E185440}">
      <dgm:prSet/>
      <dgm:spPr/>
      <dgm:t>
        <a:bodyPr/>
        <a:lstStyle/>
        <a:p>
          <a:endParaRPr lang="en-US"/>
        </a:p>
      </dgm:t>
    </dgm:pt>
    <dgm:pt modelId="{74FDE3F6-5271-4EBA-9D92-1E05829DF87E}">
      <dgm:prSet/>
      <dgm:spPr/>
      <dgm:t>
        <a:bodyPr/>
        <a:lstStyle/>
        <a:p>
          <a:r>
            <a:rPr lang="en-NZ" dirty="0" smtClean="0"/>
            <a:t>Rural Hospital Stabilisation </a:t>
          </a:r>
          <a:endParaRPr lang="en-US" dirty="0"/>
        </a:p>
      </dgm:t>
    </dgm:pt>
    <dgm:pt modelId="{821E7A70-C7C1-4FFF-85AD-9257F3ED2DC4}" type="parTrans" cxnId="{7B1677C7-81DE-4A9A-AD28-1DC1DE9055BF}">
      <dgm:prSet/>
      <dgm:spPr/>
      <dgm:t>
        <a:bodyPr/>
        <a:lstStyle/>
        <a:p>
          <a:endParaRPr lang="en-US"/>
        </a:p>
      </dgm:t>
    </dgm:pt>
    <dgm:pt modelId="{59EAD41F-92FB-40C6-BB0B-8F2780FB5226}" type="sibTrans" cxnId="{7B1677C7-81DE-4A9A-AD28-1DC1DE9055BF}">
      <dgm:prSet/>
      <dgm:spPr/>
      <dgm:t>
        <a:bodyPr/>
        <a:lstStyle/>
        <a:p>
          <a:endParaRPr lang="en-US"/>
        </a:p>
      </dgm:t>
    </dgm:pt>
    <dgm:pt modelId="{6A67B2D8-28E3-4B2D-A189-64896D300002}">
      <dgm:prSet/>
      <dgm:spPr/>
      <dgm:t>
        <a:bodyPr/>
        <a:lstStyle/>
        <a:p>
          <a:r>
            <a:rPr lang="en-US" dirty="0" smtClean="0"/>
            <a:t>National Transport Assistance</a:t>
          </a:r>
          <a:endParaRPr lang="en-US" dirty="0"/>
        </a:p>
      </dgm:t>
    </dgm:pt>
    <dgm:pt modelId="{33A58C3F-01DC-45CC-9075-029AE64A799D}" type="parTrans" cxnId="{BC0B7D2E-4A4D-4CD0-874E-CFDB789EA2A2}">
      <dgm:prSet/>
      <dgm:spPr/>
      <dgm:t>
        <a:bodyPr/>
        <a:lstStyle/>
        <a:p>
          <a:endParaRPr lang="en-US"/>
        </a:p>
      </dgm:t>
    </dgm:pt>
    <dgm:pt modelId="{8B4E0833-C301-4F0E-A8F2-52A1E5457998}" type="sibTrans" cxnId="{BC0B7D2E-4A4D-4CD0-874E-CFDB789EA2A2}">
      <dgm:prSet/>
      <dgm:spPr/>
      <dgm:t>
        <a:bodyPr/>
        <a:lstStyle/>
        <a:p>
          <a:endParaRPr lang="en-US"/>
        </a:p>
      </dgm:t>
    </dgm:pt>
    <dgm:pt modelId="{E30121D7-0540-4926-9EBF-4A0479F9B8B7}">
      <dgm:prSet/>
      <dgm:spPr/>
      <dgm:t>
        <a:bodyPr/>
        <a:lstStyle/>
        <a:p>
          <a:r>
            <a:rPr lang="en-US" dirty="0" smtClean="0"/>
            <a:t>Bus subsidy</a:t>
          </a:r>
          <a:endParaRPr lang="en-US" dirty="0"/>
        </a:p>
      </dgm:t>
    </dgm:pt>
    <dgm:pt modelId="{B07CF482-35D5-4848-B769-BD4A913A7ED3}" type="parTrans" cxnId="{A635B333-881A-4585-8957-C48AB9817927}">
      <dgm:prSet/>
      <dgm:spPr/>
      <dgm:t>
        <a:bodyPr/>
        <a:lstStyle/>
        <a:p>
          <a:endParaRPr lang="en-US"/>
        </a:p>
      </dgm:t>
    </dgm:pt>
    <dgm:pt modelId="{504BAF2E-1C35-49B6-9DF6-99B74F05A9C6}" type="sibTrans" cxnId="{A635B333-881A-4585-8957-C48AB9817927}">
      <dgm:prSet/>
      <dgm:spPr/>
      <dgm:t>
        <a:bodyPr/>
        <a:lstStyle/>
        <a:p>
          <a:endParaRPr lang="en-US"/>
        </a:p>
      </dgm:t>
    </dgm:pt>
    <dgm:pt modelId="{8729621F-C4AC-407B-9DEB-C3814469E17C}" type="pres">
      <dgm:prSet presAssocID="{48093FE9-F030-4565-A523-E23EF1D8D83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5C0792E-B11B-4A86-8906-0871D3BAC258}" type="pres">
      <dgm:prSet presAssocID="{F52EE0A8-D32C-4223-A7AE-4DBBCF1A9086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F5272A-5251-4313-A03F-35919F410953}" type="pres">
      <dgm:prSet presAssocID="{716106FE-3F3B-453B-8C33-F78D632560A6}" presName="sibTrans" presStyleCnt="0"/>
      <dgm:spPr/>
    </dgm:pt>
    <dgm:pt modelId="{2DC68BD4-2514-4CDC-AC77-871D25D6FEB6}" type="pres">
      <dgm:prSet presAssocID="{66DA70B3-A713-46DB-A34C-D589A983A5BC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C965A1-E7D3-453A-AE15-5773AC920350}" type="pres">
      <dgm:prSet presAssocID="{4CCC1763-FE4C-4D1E-BD19-1D58378615E4}" presName="sibTrans" presStyleCnt="0"/>
      <dgm:spPr/>
    </dgm:pt>
    <dgm:pt modelId="{0E956970-EF7A-4F03-A2B6-6C7DC6E360F6}" type="pres">
      <dgm:prSet presAssocID="{4136B8C8-848D-4ABC-95D3-F6E0F7427F98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207512-97A2-414C-A400-7E90CA1795C2}" type="pres">
      <dgm:prSet presAssocID="{310814D6-8C26-42A6-9562-9D010998CDD6}" presName="sibTrans" presStyleCnt="0"/>
      <dgm:spPr/>
    </dgm:pt>
    <dgm:pt modelId="{D84CBA8F-75F6-41F8-B4C8-4CC04791375F}" type="pres">
      <dgm:prSet presAssocID="{74FDE3F6-5271-4EBA-9D92-1E05829DF87E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C25A78-6F42-4F91-B122-B555D5F53B62}" type="pres">
      <dgm:prSet presAssocID="{59EAD41F-92FB-40C6-BB0B-8F2780FB5226}" presName="sibTrans" presStyleCnt="0"/>
      <dgm:spPr/>
    </dgm:pt>
    <dgm:pt modelId="{416BEEBB-0B55-44E1-8F84-9D3B52AE0172}" type="pres">
      <dgm:prSet presAssocID="{6A67B2D8-28E3-4B2D-A189-64896D300002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06F460-CE41-4D56-9DC7-E301F4988EF8}" type="pres">
      <dgm:prSet presAssocID="{8B4E0833-C301-4F0E-A8F2-52A1E5457998}" presName="sibTrans" presStyleCnt="0"/>
      <dgm:spPr/>
    </dgm:pt>
    <dgm:pt modelId="{8824AF82-B9B3-4AFC-ABA9-E61560877643}" type="pres">
      <dgm:prSet presAssocID="{E30121D7-0540-4926-9EBF-4A0479F9B8B7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2776C8B-B32C-40A1-A221-33B51E185440}" srcId="{48093FE9-F030-4565-A523-E23EF1D8D832}" destId="{4136B8C8-848D-4ABC-95D3-F6E0F7427F98}" srcOrd="2" destOrd="0" parTransId="{2E22A7CF-A164-4D43-B192-7E90919687B4}" sibTransId="{310814D6-8C26-42A6-9562-9D010998CDD6}"/>
    <dgm:cxn modelId="{B9CCB933-637E-4AA9-8554-56AC52E4600F}" type="presOf" srcId="{4136B8C8-848D-4ABC-95D3-F6E0F7427F98}" destId="{0E956970-EF7A-4F03-A2B6-6C7DC6E360F6}" srcOrd="0" destOrd="0" presId="urn:microsoft.com/office/officeart/2005/8/layout/default"/>
    <dgm:cxn modelId="{7B1677C7-81DE-4A9A-AD28-1DC1DE9055BF}" srcId="{48093FE9-F030-4565-A523-E23EF1D8D832}" destId="{74FDE3F6-5271-4EBA-9D92-1E05829DF87E}" srcOrd="3" destOrd="0" parTransId="{821E7A70-C7C1-4FFF-85AD-9257F3ED2DC4}" sibTransId="{59EAD41F-92FB-40C6-BB0B-8F2780FB5226}"/>
    <dgm:cxn modelId="{83AD47A5-C294-43CE-A79A-3DC6DFA7A0E4}" srcId="{48093FE9-F030-4565-A523-E23EF1D8D832}" destId="{66DA70B3-A713-46DB-A34C-D589A983A5BC}" srcOrd="1" destOrd="0" parTransId="{EF1EB41B-A6A5-47A5-BE47-B31FAFA3256B}" sibTransId="{4CCC1763-FE4C-4D1E-BD19-1D58378615E4}"/>
    <dgm:cxn modelId="{C629993C-7986-41D7-A83A-9EE9E71B919D}" srcId="{48093FE9-F030-4565-A523-E23EF1D8D832}" destId="{F52EE0A8-D32C-4223-A7AE-4DBBCF1A9086}" srcOrd="0" destOrd="0" parTransId="{4A9522BD-C8F4-4D22-8AC2-F7A9C35DB58E}" sibTransId="{716106FE-3F3B-453B-8C33-F78D632560A6}"/>
    <dgm:cxn modelId="{BC0B7D2E-4A4D-4CD0-874E-CFDB789EA2A2}" srcId="{48093FE9-F030-4565-A523-E23EF1D8D832}" destId="{6A67B2D8-28E3-4B2D-A189-64896D300002}" srcOrd="4" destOrd="0" parTransId="{33A58C3F-01DC-45CC-9075-029AE64A799D}" sibTransId="{8B4E0833-C301-4F0E-A8F2-52A1E5457998}"/>
    <dgm:cxn modelId="{42718C7A-AAC3-431B-BDEB-8D511DF2F1A2}" type="presOf" srcId="{6A67B2D8-28E3-4B2D-A189-64896D300002}" destId="{416BEEBB-0B55-44E1-8F84-9D3B52AE0172}" srcOrd="0" destOrd="0" presId="urn:microsoft.com/office/officeart/2005/8/layout/default"/>
    <dgm:cxn modelId="{56CB821F-D33C-4F31-BEF1-9D816E94D315}" type="presOf" srcId="{F52EE0A8-D32C-4223-A7AE-4DBBCF1A9086}" destId="{C5C0792E-B11B-4A86-8906-0871D3BAC258}" srcOrd="0" destOrd="0" presId="urn:microsoft.com/office/officeart/2005/8/layout/default"/>
    <dgm:cxn modelId="{C7FFB2E1-1248-4682-9B3F-15D9946BE5FF}" type="presOf" srcId="{74FDE3F6-5271-4EBA-9D92-1E05829DF87E}" destId="{D84CBA8F-75F6-41F8-B4C8-4CC04791375F}" srcOrd="0" destOrd="0" presId="urn:microsoft.com/office/officeart/2005/8/layout/default"/>
    <dgm:cxn modelId="{672E452A-D4F9-455C-94CC-EE7BCAC0E11B}" type="presOf" srcId="{48093FE9-F030-4565-A523-E23EF1D8D832}" destId="{8729621F-C4AC-407B-9DEB-C3814469E17C}" srcOrd="0" destOrd="0" presId="urn:microsoft.com/office/officeart/2005/8/layout/default"/>
    <dgm:cxn modelId="{86AEFDE8-B691-4C43-9F78-0479F0C121EA}" type="presOf" srcId="{66DA70B3-A713-46DB-A34C-D589A983A5BC}" destId="{2DC68BD4-2514-4CDC-AC77-871D25D6FEB6}" srcOrd="0" destOrd="0" presId="urn:microsoft.com/office/officeart/2005/8/layout/default"/>
    <dgm:cxn modelId="{A635B333-881A-4585-8957-C48AB9817927}" srcId="{48093FE9-F030-4565-A523-E23EF1D8D832}" destId="{E30121D7-0540-4926-9EBF-4A0479F9B8B7}" srcOrd="5" destOrd="0" parTransId="{B07CF482-35D5-4848-B769-BD4A913A7ED3}" sibTransId="{504BAF2E-1C35-49B6-9DF6-99B74F05A9C6}"/>
    <dgm:cxn modelId="{06E426C8-3104-4F1A-868B-99962F871FA6}" type="presOf" srcId="{E30121D7-0540-4926-9EBF-4A0479F9B8B7}" destId="{8824AF82-B9B3-4AFC-ABA9-E61560877643}" srcOrd="0" destOrd="0" presId="urn:microsoft.com/office/officeart/2005/8/layout/default"/>
    <dgm:cxn modelId="{B0FAF360-E6E2-43E8-88D7-09C6A27B2B3D}" type="presParOf" srcId="{8729621F-C4AC-407B-9DEB-C3814469E17C}" destId="{C5C0792E-B11B-4A86-8906-0871D3BAC258}" srcOrd="0" destOrd="0" presId="urn:microsoft.com/office/officeart/2005/8/layout/default"/>
    <dgm:cxn modelId="{DC54E96D-4AA8-4C1F-9D5C-2F6E7D511530}" type="presParOf" srcId="{8729621F-C4AC-407B-9DEB-C3814469E17C}" destId="{F3F5272A-5251-4313-A03F-35919F410953}" srcOrd="1" destOrd="0" presId="urn:microsoft.com/office/officeart/2005/8/layout/default"/>
    <dgm:cxn modelId="{CC2FC05C-8671-472A-A163-859B00CA47E4}" type="presParOf" srcId="{8729621F-C4AC-407B-9DEB-C3814469E17C}" destId="{2DC68BD4-2514-4CDC-AC77-871D25D6FEB6}" srcOrd="2" destOrd="0" presId="urn:microsoft.com/office/officeart/2005/8/layout/default"/>
    <dgm:cxn modelId="{46993ABB-4848-4561-9762-6855A7B8B548}" type="presParOf" srcId="{8729621F-C4AC-407B-9DEB-C3814469E17C}" destId="{45C965A1-E7D3-453A-AE15-5773AC920350}" srcOrd="3" destOrd="0" presId="urn:microsoft.com/office/officeart/2005/8/layout/default"/>
    <dgm:cxn modelId="{CF0BADDB-405D-4F0E-BD8A-1DDBF741B943}" type="presParOf" srcId="{8729621F-C4AC-407B-9DEB-C3814469E17C}" destId="{0E956970-EF7A-4F03-A2B6-6C7DC6E360F6}" srcOrd="4" destOrd="0" presId="urn:microsoft.com/office/officeart/2005/8/layout/default"/>
    <dgm:cxn modelId="{D9CCFC20-5D6E-44B3-A02B-82EEE0001F3E}" type="presParOf" srcId="{8729621F-C4AC-407B-9DEB-C3814469E17C}" destId="{28207512-97A2-414C-A400-7E90CA1795C2}" srcOrd="5" destOrd="0" presId="urn:microsoft.com/office/officeart/2005/8/layout/default"/>
    <dgm:cxn modelId="{446875E5-F93F-441D-95EE-0ABBDB8FCB1E}" type="presParOf" srcId="{8729621F-C4AC-407B-9DEB-C3814469E17C}" destId="{D84CBA8F-75F6-41F8-B4C8-4CC04791375F}" srcOrd="6" destOrd="0" presId="urn:microsoft.com/office/officeart/2005/8/layout/default"/>
    <dgm:cxn modelId="{3C0DD6D3-F7C2-4071-AA70-B08FB3D0E639}" type="presParOf" srcId="{8729621F-C4AC-407B-9DEB-C3814469E17C}" destId="{1BC25A78-6F42-4F91-B122-B555D5F53B62}" srcOrd="7" destOrd="0" presId="urn:microsoft.com/office/officeart/2005/8/layout/default"/>
    <dgm:cxn modelId="{730E59ED-445D-42CF-9E4F-15346AFCF974}" type="presParOf" srcId="{8729621F-C4AC-407B-9DEB-C3814469E17C}" destId="{416BEEBB-0B55-44E1-8F84-9D3B52AE0172}" srcOrd="8" destOrd="0" presId="urn:microsoft.com/office/officeart/2005/8/layout/default"/>
    <dgm:cxn modelId="{F9A677B9-F94C-47D1-B24E-25D81B73F99A}" type="presParOf" srcId="{8729621F-C4AC-407B-9DEB-C3814469E17C}" destId="{0106F460-CE41-4D56-9DC7-E301F4988EF8}" srcOrd="9" destOrd="0" presId="urn:microsoft.com/office/officeart/2005/8/layout/default"/>
    <dgm:cxn modelId="{5259A22B-205B-4160-A4A2-5462F608C9F2}" type="presParOf" srcId="{8729621F-C4AC-407B-9DEB-C3814469E17C}" destId="{8824AF82-B9B3-4AFC-ABA9-E61560877643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B84DCA-037D-4EED-A00C-9843D86FAFB4}">
      <dsp:nvSpPr>
        <dsp:cNvPr id="0" name=""/>
        <dsp:cNvSpPr/>
      </dsp:nvSpPr>
      <dsp:spPr>
        <a:xfrm>
          <a:off x="4634" y="0"/>
          <a:ext cx="1830816" cy="581878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2900" kern="1200" dirty="0"/>
            <a:t>Rural Health</a:t>
          </a:r>
        </a:p>
      </dsp:txBody>
      <dsp:txXfrm>
        <a:off x="4634" y="0"/>
        <a:ext cx="1830816" cy="1745635"/>
      </dsp:txXfrm>
    </dsp:sp>
    <dsp:sp modelId="{0E2C4306-EC92-40D0-9C54-5E2A26AD99D5}">
      <dsp:nvSpPr>
        <dsp:cNvPr id="0" name=""/>
        <dsp:cNvSpPr/>
      </dsp:nvSpPr>
      <dsp:spPr>
        <a:xfrm>
          <a:off x="187715" y="1746133"/>
          <a:ext cx="1464653" cy="114315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76200" dist="25400" dir="54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">
            <a:rot lat="0" lon="0" rev="3600000"/>
          </a:lightRig>
        </a:scene3d>
        <a:sp3d contourW="12700" prstMaterial="flat">
          <a:bevelT w="38100" h="44450" prst="angle"/>
          <a:contourClr>
            <a:schemeClr val="accent1">
              <a:hueOff val="0"/>
              <a:satOff val="0"/>
              <a:lumOff val="0"/>
              <a:alphaOff val="0"/>
              <a:shade val="35000"/>
              <a:satMod val="16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6889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1550" kern="1200">
              <a:solidFill>
                <a:schemeClr val="accent2">
                  <a:lumMod val="50000"/>
                </a:schemeClr>
              </a:solidFill>
            </a:rPr>
            <a:t>Rural Health</a:t>
          </a:r>
        </a:p>
      </dsp:txBody>
      <dsp:txXfrm>
        <a:off x="221197" y="1779615"/>
        <a:ext cx="1397689" cy="1076194"/>
      </dsp:txXfrm>
    </dsp:sp>
    <dsp:sp modelId="{B8A25539-BB91-4B97-B46B-0FC83306BD6F}">
      <dsp:nvSpPr>
        <dsp:cNvPr id="0" name=""/>
        <dsp:cNvSpPr/>
      </dsp:nvSpPr>
      <dsp:spPr>
        <a:xfrm>
          <a:off x="187715" y="3065162"/>
          <a:ext cx="1464653" cy="114315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76200" dist="25400" dir="54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">
            <a:rot lat="0" lon="0" rev="3600000"/>
          </a:lightRig>
        </a:scene3d>
        <a:sp3d contourW="12700" prstMaterial="flat">
          <a:bevelT w="38100" h="44450" prst="angle"/>
          <a:contourClr>
            <a:schemeClr val="accent1">
              <a:hueOff val="0"/>
              <a:satOff val="0"/>
              <a:lumOff val="0"/>
              <a:alphaOff val="0"/>
              <a:shade val="35000"/>
              <a:satMod val="16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6889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1550" kern="1200" dirty="0">
              <a:solidFill>
                <a:schemeClr val="accent2">
                  <a:lumMod val="50000"/>
                </a:schemeClr>
              </a:solidFill>
            </a:rPr>
            <a:t>Rural Hospitals</a:t>
          </a:r>
        </a:p>
      </dsp:txBody>
      <dsp:txXfrm>
        <a:off x="221197" y="3098644"/>
        <a:ext cx="1397689" cy="1076194"/>
      </dsp:txXfrm>
    </dsp:sp>
    <dsp:sp modelId="{D2CD8302-10F4-4E1A-B888-E717F485A782}">
      <dsp:nvSpPr>
        <dsp:cNvPr id="0" name=""/>
        <dsp:cNvSpPr/>
      </dsp:nvSpPr>
      <dsp:spPr>
        <a:xfrm>
          <a:off x="187715" y="4384191"/>
          <a:ext cx="1464653" cy="114315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76200" dist="25400" dir="54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">
            <a:rot lat="0" lon="0" rev="3600000"/>
          </a:lightRig>
        </a:scene3d>
        <a:sp3d contourW="12700" prstMaterial="flat">
          <a:bevelT w="38100" h="44450" prst="angle"/>
          <a:contourClr>
            <a:schemeClr val="accent1">
              <a:hueOff val="0"/>
              <a:satOff val="0"/>
              <a:lumOff val="0"/>
              <a:alphaOff val="0"/>
              <a:shade val="35000"/>
              <a:satMod val="16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6889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1550" kern="1200">
              <a:solidFill>
                <a:schemeClr val="accent2">
                  <a:lumMod val="50000"/>
                </a:schemeClr>
              </a:solidFill>
            </a:rPr>
            <a:t>Travel &amp; Accommodation Services</a:t>
          </a:r>
        </a:p>
      </dsp:txBody>
      <dsp:txXfrm>
        <a:off x="221197" y="4417673"/>
        <a:ext cx="1397689" cy="1076194"/>
      </dsp:txXfrm>
    </dsp:sp>
    <dsp:sp modelId="{4A6DB3B6-107D-400D-BCB4-416E0178E500}">
      <dsp:nvSpPr>
        <dsp:cNvPr id="0" name=""/>
        <dsp:cNvSpPr/>
      </dsp:nvSpPr>
      <dsp:spPr>
        <a:xfrm>
          <a:off x="1972761" y="0"/>
          <a:ext cx="1830816" cy="581878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2900" kern="1200"/>
            <a:t>Planned &amp; Unplanned Care</a:t>
          </a:r>
        </a:p>
      </dsp:txBody>
      <dsp:txXfrm>
        <a:off x="1972761" y="0"/>
        <a:ext cx="1830816" cy="1745635"/>
      </dsp:txXfrm>
    </dsp:sp>
    <dsp:sp modelId="{88C21C05-DB52-49C8-A51B-0C99948E1AB3}">
      <dsp:nvSpPr>
        <dsp:cNvPr id="0" name=""/>
        <dsp:cNvSpPr/>
      </dsp:nvSpPr>
      <dsp:spPr>
        <a:xfrm>
          <a:off x="2152972" y="1782144"/>
          <a:ext cx="1464653" cy="5023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76200" dist="25400" dir="54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">
            <a:rot lat="0" lon="0" rev="3600000"/>
          </a:lightRig>
        </a:scene3d>
        <a:sp3d contourW="12700" prstMaterial="flat">
          <a:bevelT w="38100" h="44450" prst="angle"/>
          <a:contourClr>
            <a:schemeClr val="accent1">
              <a:hueOff val="0"/>
              <a:satOff val="0"/>
              <a:lumOff val="0"/>
              <a:alphaOff val="0"/>
              <a:shade val="35000"/>
              <a:satMod val="16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6889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1550" kern="1200">
              <a:solidFill>
                <a:schemeClr val="accent2">
                  <a:lumMod val="50000"/>
                </a:schemeClr>
              </a:solidFill>
            </a:rPr>
            <a:t>Planned Care</a:t>
          </a:r>
        </a:p>
      </dsp:txBody>
      <dsp:txXfrm>
        <a:off x="2167685" y="1796857"/>
        <a:ext cx="1435227" cy="472898"/>
      </dsp:txXfrm>
    </dsp:sp>
    <dsp:sp modelId="{F83E3272-CA1F-46CA-93DA-B4FC2E877CF7}">
      <dsp:nvSpPr>
        <dsp:cNvPr id="0" name=""/>
        <dsp:cNvSpPr/>
      </dsp:nvSpPr>
      <dsp:spPr>
        <a:xfrm>
          <a:off x="2155843" y="2326170"/>
          <a:ext cx="1464653" cy="5023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76200" dist="25400" dir="54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">
            <a:rot lat="0" lon="0" rev="3600000"/>
          </a:lightRig>
        </a:scene3d>
        <a:sp3d contourW="12700" prstMaterial="flat">
          <a:bevelT w="38100" h="44450" prst="angle"/>
          <a:contourClr>
            <a:schemeClr val="accent1">
              <a:hueOff val="0"/>
              <a:satOff val="0"/>
              <a:lumOff val="0"/>
              <a:alphaOff val="0"/>
              <a:shade val="35000"/>
              <a:satMod val="16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6889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1550" kern="1200" dirty="0">
              <a:solidFill>
                <a:schemeClr val="accent2">
                  <a:lumMod val="50000"/>
                </a:schemeClr>
              </a:solidFill>
            </a:rPr>
            <a:t>Palliative Care</a:t>
          </a:r>
        </a:p>
      </dsp:txBody>
      <dsp:txXfrm>
        <a:off x="2170556" y="2340883"/>
        <a:ext cx="1435227" cy="472898"/>
      </dsp:txXfrm>
    </dsp:sp>
    <dsp:sp modelId="{944CBA73-F3C1-4D25-BA22-1CABF06CAC22}">
      <dsp:nvSpPr>
        <dsp:cNvPr id="0" name=""/>
        <dsp:cNvSpPr/>
      </dsp:nvSpPr>
      <dsp:spPr>
        <a:xfrm>
          <a:off x="2155843" y="2905776"/>
          <a:ext cx="1464653" cy="6923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76200" dist="25400" dir="54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">
            <a:rot lat="0" lon="0" rev="3600000"/>
          </a:lightRig>
        </a:scene3d>
        <a:sp3d contourW="12700" prstMaterial="flat">
          <a:bevelT w="38100" h="44450" prst="angle"/>
          <a:contourClr>
            <a:schemeClr val="accent1">
              <a:hueOff val="0"/>
              <a:satOff val="0"/>
              <a:lumOff val="0"/>
              <a:alphaOff val="0"/>
              <a:shade val="35000"/>
              <a:satMod val="16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6889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1550" kern="1200" dirty="0">
              <a:solidFill>
                <a:schemeClr val="accent2">
                  <a:lumMod val="50000"/>
                </a:schemeClr>
              </a:solidFill>
            </a:rPr>
            <a:t>Radiology</a:t>
          </a:r>
        </a:p>
      </dsp:txBody>
      <dsp:txXfrm>
        <a:off x="2176120" y="2926053"/>
        <a:ext cx="1424099" cy="651770"/>
      </dsp:txXfrm>
    </dsp:sp>
    <dsp:sp modelId="{A4F8B237-EDDF-451E-81AF-83565F955129}">
      <dsp:nvSpPr>
        <dsp:cNvPr id="0" name=""/>
        <dsp:cNvSpPr/>
      </dsp:nvSpPr>
      <dsp:spPr>
        <a:xfrm>
          <a:off x="2155843" y="3675381"/>
          <a:ext cx="1464653" cy="6923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76200" dist="25400" dir="54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">
            <a:rot lat="0" lon="0" rev="3600000"/>
          </a:lightRig>
        </a:scene3d>
        <a:sp3d contourW="12700" prstMaterial="flat">
          <a:bevelT w="38100" h="44450" prst="angle"/>
          <a:contourClr>
            <a:schemeClr val="accent1">
              <a:hueOff val="0"/>
              <a:satOff val="0"/>
              <a:lumOff val="0"/>
              <a:alphaOff val="0"/>
              <a:shade val="35000"/>
              <a:satMod val="16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6889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1550" kern="1200" dirty="0">
              <a:solidFill>
                <a:schemeClr val="accent2">
                  <a:lumMod val="50000"/>
                </a:schemeClr>
              </a:solidFill>
            </a:rPr>
            <a:t>Laboratory</a:t>
          </a:r>
        </a:p>
      </dsp:txBody>
      <dsp:txXfrm>
        <a:off x="2176120" y="3695658"/>
        <a:ext cx="1424099" cy="651770"/>
      </dsp:txXfrm>
    </dsp:sp>
    <dsp:sp modelId="{5A6D6822-83FB-451B-A7CD-74E75DC7D355}">
      <dsp:nvSpPr>
        <dsp:cNvPr id="0" name=""/>
        <dsp:cNvSpPr/>
      </dsp:nvSpPr>
      <dsp:spPr>
        <a:xfrm>
          <a:off x="2155843" y="4444986"/>
          <a:ext cx="1464653" cy="5023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76200" dist="25400" dir="54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">
            <a:rot lat="0" lon="0" rev="3600000"/>
          </a:lightRig>
        </a:scene3d>
        <a:sp3d contourW="12700" prstMaterial="flat">
          <a:bevelT w="38100" h="44450" prst="angle"/>
          <a:contourClr>
            <a:schemeClr val="accent1">
              <a:hueOff val="0"/>
              <a:satOff val="0"/>
              <a:lumOff val="0"/>
              <a:alphaOff val="0"/>
              <a:shade val="35000"/>
              <a:satMod val="16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6889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1550" kern="1200">
              <a:solidFill>
                <a:schemeClr val="accent2">
                  <a:lumMod val="50000"/>
                </a:schemeClr>
              </a:solidFill>
            </a:rPr>
            <a:t>Women’s Health</a:t>
          </a:r>
        </a:p>
      </dsp:txBody>
      <dsp:txXfrm>
        <a:off x="2170556" y="4459699"/>
        <a:ext cx="1435227" cy="472898"/>
      </dsp:txXfrm>
    </dsp:sp>
    <dsp:sp modelId="{8D8B0659-488B-421D-AFA6-B30731F21CEC}">
      <dsp:nvSpPr>
        <dsp:cNvPr id="0" name=""/>
        <dsp:cNvSpPr/>
      </dsp:nvSpPr>
      <dsp:spPr>
        <a:xfrm>
          <a:off x="2155843" y="5024592"/>
          <a:ext cx="1464653" cy="5023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76200" dist="25400" dir="54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">
            <a:rot lat="0" lon="0" rev="3600000"/>
          </a:lightRig>
        </a:scene3d>
        <a:sp3d contourW="12700" prstMaterial="flat">
          <a:bevelT w="38100" h="44450" prst="angle"/>
          <a:contourClr>
            <a:schemeClr val="accent1">
              <a:hueOff val="0"/>
              <a:satOff val="0"/>
              <a:lumOff val="0"/>
              <a:alphaOff val="0"/>
              <a:shade val="35000"/>
              <a:satMod val="16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6889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1550" kern="1200">
              <a:solidFill>
                <a:schemeClr val="accent2">
                  <a:lumMod val="50000"/>
                </a:schemeClr>
              </a:solidFill>
            </a:rPr>
            <a:t>Cancer</a:t>
          </a:r>
        </a:p>
      </dsp:txBody>
      <dsp:txXfrm>
        <a:off x="2170556" y="5039305"/>
        <a:ext cx="1435227" cy="472898"/>
      </dsp:txXfrm>
    </dsp:sp>
    <dsp:sp modelId="{6A8CF894-B25A-44A5-940C-C79A89E5C982}">
      <dsp:nvSpPr>
        <dsp:cNvPr id="0" name=""/>
        <dsp:cNvSpPr/>
      </dsp:nvSpPr>
      <dsp:spPr>
        <a:xfrm>
          <a:off x="3940889" y="0"/>
          <a:ext cx="1830816" cy="581878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2900" kern="1200"/>
            <a:t>xxx</a:t>
          </a:r>
        </a:p>
      </dsp:txBody>
      <dsp:txXfrm>
        <a:off x="3940889" y="0"/>
        <a:ext cx="1830816" cy="1745635"/>
      </dsp:txXfrm>
    </dsp:sp>
    <dsp:sp modelId="{E741BF9E-F208-4862-B641-6BBF6495DDD2}">
      <dsp:nvSpPr>
        <dsp:cNvPr id="0" name=""/>
        <dsp:cNvSpPr/>
      </dsp:nvSpPr>
      <dsp:spPr>
        <a:xfrm>
          <a:off x="4123971" y="1746736"/>
          <a:ext cx="1464653" cy="6731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76200" dist="25400" dir="54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">
            <a:rot lat="0" lon="0" rev="3600000"/>
          </a:lightRig>
        </a:scene3d>
        <a:sp3d contourW="12700" prstMaterial="flat">
          <a:bevelT w="38100" h="44450" prst="angle"/>
          <a:contourClr>
            <a:schemeClr val="accent1">
              <a:hueOff val="0"/>
              <a:satOff val="0"/>
              <a:lumOff val="0"/>
              <a:alphaOff val="0"/>
              <a:shade val="35000"/>
              <a:satMod val="16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6889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1550" kern="1200" dirty="0">
              <a:solidFill>
                <a:schemeClr val="accent2">
                  <a:lumMod val="50000"/>
                </a:schemeClr>
              </a:solidFill>
            </a:rPr>
            <a:t>Hospitals in the home</a:t>
          </a:r>
        </a:p>
      </dsp:txBody>
      <dsp:txXfrm>
        <a:off x="4143687" y="1766452"/>
        <a:ext cx="1425221" cy="633720"/>
      </dsp:txXfrm>
    </dsp:sp>
    <dsp:sp modelId="{9D0905E2-C3C3-46F2-A46C-FD9510C36D13}">
      <dsp:nvSpPr>
        <dsp:cNvPr id="0" name=""/>
        <dsp:cNvSpPr/>
      </dsp:nvSpPr>
      <dsp:spPr>
        <a:xfrm>
          <a:off x="4141722" y="2511914"/>
          <a:ext cx="1464653" cy="6731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76200" dist="25400" dir="54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">
            <a:rot lat="0" lon="0" rev="3600000"/>
          </a:lightRig>
        </a:scene3d>
        <a:sp3d contourW="12700" prstMaterial="flat">
          <a:bevelT w="38100" h="44450" prst="angle"/>
          <a:contourClr>
            <a:schemeClr val="accent1">
              <a:hueOff val="0"/>
              <a:satOff val="0"/>
              <a:lumOff val="0"/>
              <a:alphaOff val="0"/>
              <a:shade val="35000"/>
              <a:satMod val="16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6889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1550" kern="1200" dirty="0">
              <a:solidFill>
                <a:schemeClr val="accent2">
                  <a:lumMod val="50000"/>
                </a:schemeClr>
              </a:solidFill>
            </a:rPr>
            <a:t>POAC / EPC</a:t>
          </a:r>
        </a:p>
      </dsp:txBody>
      <dsp:txXfrm>
        <a:off x="4161438" y="2531630"/>
        <a:ext cx="1425221" cy="633720"/>
      </dsp:txXfrm>
    </dsp:sp>
    <dsp:sp modelId="{D18A51DC-A82D-4A43-B567-04BCDEDE538E}">
      <dsp:nvSpPr>
        <dsp:cNvPr id="0" name=""/>
        <dsp:cNvSpPr/>
      </dsp:nvSpPr>
      <dsp:spPr>
        <a:xfrm>
          <a:off x="4123971" y="3300165"/>
          <a:ext cx="1464653" cy="6731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76200" dist="25400" dir="54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">
            <a:rot lat="0" lon="0" rev="3600000"/>
          </a:lightRig>
        </a:scene3d>
        <a:sp3d contourW="12700" prstMaterial="flat">
          <a:bevelT w="38100" h="44450" prst="angle"/>
          <a:contourClr>
            <a:schemeClr val="accent1">
              <a:hueOff val="0"/>
              <a:satOff val="0"/>
              <a:lumOff val="0"/>
              <a:alphaOff val="0"/>
              <a:shade val="35000"/>
              <a:satMod val="16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6889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1550" kern="1200" dirty="0">
              <a:solidFill>
                <a:schemeClr val="accent2">
                  <a:lumMod val="50000"/>
                </a:schemeClr>
              </a:solidFill>
            </a:rPr>
            <a:t>Acute Flow</a:t>
          </a:r>
        </a:p>
      </dsp:txBody>
      <dsp:txXfrm>
        <a:off x="4143687" y="3319881"/>
        <a:ext cx="1425221" cy="633720"/>
      </dsp:txXfrm>
    </dsp:sp>
    <dsp:sp modelId="{E36DA1E4-7B7E-47A9-AFE2-566715FF71CF}">
      <dsp:nvSpPr>
        <dsp:cNvPr id="0" name=""/>
        <dsp:cNvSpPr/>
      </dsp:nvSpPr>
      <dsp:spPr>
        <a:xfrm>
          <a:off x="4123971" y="4076879"/>
          <a:ext cx="1464653" cy="6731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76200" dist="25400" dir="54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">
            <a:rot lat="0" lon="0" rev="3600000"/>
          </a:lightRig>
        </a:scene3d>
        <a:sp3d contourW="12700" prstMaterial="flat">
          <a:bevelT w="38100" h="44450" prst="angle"/>
          <a:contourClr>
            <a:schemeClr val="accent1">
              <a:hueOff val="0"/>
              <a:satOff val="0"/>
              <a:lumOff val="0"/>
              <a:alphaOff val="0"/>
              <a:shade val="35000"/>
              <a:satMod val="16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6889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1550" kern="1200" dirty="0">
              <a:solidFill>
                <a:schemeClr val="accent2">
                  <a:lumMod val="50000"/>
                </a:schemeClr>
              </a:solidFill>
            </a:rPr>
            <a:t>Telehealth</a:t>
          </a:r>
        </a:p>
      </dsp:txBody>
      <dsp:txXfrm>
        <a:off x="4143687" y="4096595"/>
        <a:ext cx="1425221" cy="633720"/>
      </dsp:txXfrm>
    </dsp:sp>
    <dsp:sp modelId="{8CC05FCC-4807-4582-97EB-082C11786E39}">
      <dsp:nvSpPr>
        <dsp:cNvPr id="0" name=""/>
        <dsp:cNvSpPr/>
      </dsp:nvSpPr>
      <dsp:spPr>
        <a:xfrm>
          <a:off x="4123971" y="4853593"/>
          <a:ext cx="1464653" cy="6731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76200" dist="25400" dir="54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">
            <a:rot lat="0" lon="0" rev="3600000"/>
          </a:lightRig>
        </a:scene3d>
        <a:sp3d contourW="12700" prstMaterial="flat">
          <a:bevelT w="38100" h="44450" prst="angle"/>
          <a:contourClr>
            <a:schemeClr val="accent1">
              <a:hueOff val="0"/>
              <a:satOff val="0"/>
              <a:lumOff val="0"/>
              <a:alphaOff val="0"/>
              <a:shade val="35000"/>
              <a:satMod val="16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6889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1550" kern="1200" dirty="0">
              <a:solidFill>
                <a:schemeClr val="accent2">
                  <a:lumMod val="50000"/>
                </a:schemeClr>
              </a:solidFill>
            </a:rPr>
            <a:t>Urgent &amp; After Hours</a:t>
          </a:r>
        </a:p>
      </dsp:txBody>
      <dsp:txXfrm>
        <a:off x="4143687" y="4873309"/>
        <a:ext cx="1425221" cy="633720"/>
      </dsp:txXfrm>
    </dsp:sp>
    <dsp:sp modelId="{0DE4038F-FBE8-443E-BBEA-AC2BD22922AD}">
      <dsp:nvSpPr>
        <dsp:cNvPr id="0" name=""/>
        <dsp:cNvSpPr/>
      </dsp:nvSpPr>
      <dsp:spPr>
        <a:xfrm>
          <a:off x="5909017" y="0"/>
          <a:ext cx="1830816" cy="581878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2900" kern="1200"/>
            <a:t>Primary Care</a:t>
          </a:r>
        </a:p>
      </dsp:txBody>
      <dsp:txXfrm>
        <a:off x="5909017" y="0"/>
        <a:ext cx="1830816" cy="1745635"/>
      </dsp:txXfrm>
    </dsp:sp>
    <dsp:sp modelId="{B470D4C8-CDF7-4D3B-B3DE-956188D3E63C}">
      <dsp:nvSpPr>
        <dsp:cNvPr id="0" name=""/>
        <dsp:cNvSpPr/>
      </dsp:nvSpPr>
      <dsp:spPr>
        <a:xfrm>
          <a:off x="5964315" y="1745852"/>
          <a:ext cx="1720220" cy="3296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76200" dist="25400" dir="54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">
            <a:rot lat="0" lon="0" rev="3600000"/>
          </a:lightRig>
        </a:scene3d>
        <a:sp3d contourW="12700" prstMaterial="flat">
          <a:bevelT w="38100" h="44450" prst="angle"/>
          <a:contourClr>
            <a:schemeClr val="accent1">
              <a:hueOff val="0"/>
              <a:satOff val="0"/>
              <a:lumOff val="0"/>
              <a:alphaOff val="0"/>
              <a:shade val="35000"/>
              <a:satMod val="16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6889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1550" kern="1200" dirty="0">
              <a:solidFill>
                <a:schemeClr val="accent2">
                  <a:lumMod val="50000"/>
                </a:schemeClr>
              </a:solidFill>
            </a:rPr>
            <a:t>Primary Care</a:t>
          </a:r>
        </a:p>
      </dsp:txBody>
      <dsp:txXfrm>
        <a:off x="5973970" y="1755507"/>
        <a:ext cx="1700910" cy="310340"/>
      </dsp:txXfrm>
    </dsp:sp>
    <dsp:sp modelId="{CF6DD4EF-AE72-489E-9195-AFEAE5263A9E}">
      <dsp:nvSpPr>
        <dsp:cNvPr id="0" name=""/>
        <dsp:cNvSpPr/>
      </dsp:nvSpPr>
      <dsp:spPr>
        <a:xfrm>
          <a:off x="5964315" y="2126218"/>
          <a:ext cx="1720220" cy="4473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76200" dist="25400" dir="54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">
            <a:rot lat="0" lon="0" rev="3600000"/>
          </a:lightRig>
        </a:scene3d>
        <a:sp3d contourW="12700" prstMaterial="flat">
          <a:bevelT w="38100" h="44450" prst="angle"/>
          <a:contourClr>
            <a:schemeClr val="accent1">
              <a:hueOff val="0"/>
              <a:satOff val="0"/>
              <a:lumOff val="0"/>
              <a:alphaOff val="0"/>
              <a:shade val="35000"/>
              <a:satMod val="16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6889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1550" kern="1200">
              <a:solidFill>
                <a:schemeClr val="accent2">
                  <a:lumMod val="50000"/>
                </a:schemeClr>
              </a:solidFill>
            </a:rPr>
            <a:t>Pharmacist Services</a:t>
          </a:r>
        </a:p>
      </dsp:txBody>
      <dsp:txXfrm>
        <a:off x="5977417" y="2139320"/>
        <a:ext cx="1694016" cy="421135"/>
      </dsp:txXfrm>
    </dsp:sp>
    <dsp:sp modelId="{C4B22714-9424-4063-A5E7-2A158B4CE618}">
      <dsp:nvSpPr>
        <dsp:cNvPr id="0" name=""/>
        <dsp:cNvSpPr/>
      </dsp:nvSpPr>
      <dsp:spPr>
        <a:xfrm>
          <a:off x="5964315" y="2624273"/>
          <a:ext cx="1720220" cy="5428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76200" dist="25400" dir="54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">
            <a:rot lat="0" lon="0" rev="3600000"/>
          </a:lightRig>
        </a:scene3d>
        <a:sp3d contourW="12700" prstMaterial="flat">
          <a:bevelT w="38100" h="44450" prst="angle"/>
          <a:contourClr>
            <a:schemeClr val="accent1">
              <a:hueOff val="0"/>
              <a:satOff val="0"/>
              <a:lumOff val="0"/>
              <a:alphaOff val="0"/>
              <a:shade val="35000"/>
              <a:satMod val="16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6889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1550" kern="1200" dirty="0">
              <a:solidFill>
                <a:schemeClr val="accent2">
                  <a:lumMod val="50000"/>
                </a:schemeClr>
              </a:solidFill>
            </a:rPr>
            <a:t>Reproductive Health</a:t>
          </a:r>
        </a:p>
      </dsp:txBody>
      <dsp:txXfrm>
        <a:off x="5980215" y="2640173"/>
        <a:ext cx="1688420" cy="511075"/>
      </dsp:txXfrm>
    </dsp:sp>
    <dsp:sp modelId="{9522FE1E-1CBD-456F-864F-87E328F2A461}">
      <dsp:nvSpPr>
        <dsp:cNvPr id="0" name=""/>
        <dsp:cNvSpPr/>
      </dsp:nvSpPr>
      <dsp:spPr>
        <a:xfrm>
          <a:off x="5964315" y="3217864"/>
          <a:ext cx="1720220" cy="5601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76200" dist="25400" dir="54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">
            <a:rot lat="0" lon="0" rev="3600000"/>
          </a:lightRig>
        </a:scene3d>
        <a:sp3d contourW="12700" prstMaterial="flat">
          <a:bevelT w="38100" h="44450" prst="angle"/>
          <a:contourClr>
            <a:schemeClr val="accent1">
              <a:hueOff val="0"/>
              <a:satOff val="0"/>
              <a:lumOff val="0"/>
              <a:alphaOff val="0"/>
              <a:shade val="35000"/>
              <a:satMod val="16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6889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1550" kern="1200">
              <a:solidFill>
                <a:schemeClr val="accent2">
                  <a:lumMod val="50000"/>
                </a:schemeClr>
              </a:solidFill>
            </a:rPr>
            <a:t>Refugee &amp; Migrant Health</a:t>
          </a:r>
        </a:p>
      </dsp:txBody>
      <dsp:txXfrm>
        <a:off x="5980722" y="3234271"/>
        <a:ext cx="1687406" cy="527374"/>
      </dsp:txXfrm>
    </dsp:sp>
    <dsp:sp modelId="{CD4F5148-55D7-4F12-81D9-614DB16DA8B8}">
      <dsp:nvSpPr>
        <dsp:cNvPr id="0" name=""/>
        <dsp:cNvSpPr/>
      </dsp:nvSpPr>
      <dsp:spPr>
        <a:xfrm>
          <a:off x="5964315" y="3828768"/>
          <a:ext cx="1720220" cy="28138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76200" dist="25400" dir="54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">
            <a:rot lat="0" lon="0" rev="3600000"/>
          </a:lightRig>
        </a:scene3d>
        <a:sp3d contourW="12700" prstMaterial="flat">
          <a:bevelT w="38100" h="44450" prst="angle"/>
          <a:contourClr>
            <a:schemeClr val="accent1">
              <a:hueOff val="0"/>
              <a:satOff val="0"/>
              <a:lumOff val="0"/>
              <a:alphaOff val="0"/>
              <a:shade val="35000"/>
              <a:satMod val="16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6889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1550" kern="1200" dirty="0">
              <a:solidFill>
                <a:schemeClr val="accent2">
                  <a:lumMod val="50000"/>
                </a:schemeClr>
              </a:solidFill>
            </a:rPr>
            <a:t>Community NGO’s</a:t>
          </a:r>
        </a:p>
      </dsp:txBody>
      <dsp:txXfrm>
        <a:off x="5972557" y="3837010"/>
        <a:ext cx="1703736" cy="264905"/>
      </dsp:txXfrm>
    </dsp:sp>
    <dsp:sp modelId="{DDFCEE3E-6EC2-47EA-A40C-4EFDB47EE69F}">
      <dsp:nvSpPr>
        <dsp:cNvPr id="0" name=""/>
        <dsp:cNvSpPr/>
      </dsp:nvSpPr>
      <dsp:spPr>
        <a:xfrm>
          <a:off x="5964315" y="4160874"/>
          <a:ext cx="1720220" cy="3296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76200" dist="25400" dir="54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">
            <a:rot lat="0" lon="0" rev="3600000"/>
          </a:lightRig>
        </a:scene3d>
        <a:sp3d contourW="12700" prstMaterial="flat">
          <a:bevelT w="38100" h="44450" prst="angle"/>
          <a:contourClr>
            <a:schemeClr val="accent1">
              <a:hueOff val="0"/>
              <a:satOff val="0"/>
              <a:lumOff val="0"/>
              <a:alphaOff val="0"/>
              <a:shade val="35000"/>
              <a:satMod val="16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6889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1550" kern="1200" dirty="0">
              <a:solidFill>
                <a:schemeClr val="accent2">
                  <a:lumMod val="50000"/>
                </a:schemeClr>
              </a:solidFill>
            </a:rPr>
            <a:t>Long Term Conditions</a:t>
          </a:r>
        </a:p>
      </dsp:txBody>
      <dsp:txXfrm>
        <a:off x="5973970" y="4170529"/>
        <a:ext cx="1700910" cy="310340"/>
      </dsp:txXfrm>
    </dsp:sp>
    <dsp:sp modelId="{C6F49A57-B0DF-499F-8611-EE0153A6C245}">
      <dsp:nvSpPr>
        <dsp:cNvPr id="0" name=""/>
        <dsp:cNvSpPr/>
      </dsp:nvSpPr>
      <dsp:spPr>
        <a:xfrm>
          <a:off x="5964315" y="4541240"/>
          <a:ext cx="1720220" cy="3296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76200" dist="25400" dir="54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">
            <a:rot lat="0" lon="0" rev="3600000"/>
          </a:lightRig>
        </a:scene3d>
        <a:sp3d contourW="12700" prstMaterial="flat">
          <a:bevelT w="38100" h="44450" prst="angle"/>
          <a:contourClr>
            <a:schemeClr val="accent1">
              <a:hueOff val="0"/>
              <a:satOff val="0"/>
              <a:lumOff val="0"/>
              <a:alphaOff val="0"/>
              <a:shade val="35000"/>
              <a:satMod val="16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6889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1550" kern="1200" dirty="0">
              <a:solidFill>
                <a:schemeClr val="accent2">
                  <a:lumMod val="50000"/>
                </a:schemeClr>
              </a:solidFill>
            </a:rPr>
            <a:t>Primary Care ICT</a:t>
          </a:r>
        </a:p>
      </dsp:txBody>
      <dsp:txXfrm>
        <a:off x="5973970" y="4550895"/>
        <a:ext cx="1700910" cy="310340"/>
      </dsp:txXfrm>
    </dsp:sp>
    <dsp:sp modelId="{87B49C1B-009A-4174-97F1-B2267B934799}">
      <dsp:nvSpPr>
        <dsp:cNvPr id="0" name=""/>
        <dsp:cNvSpPr/>
      </dsp:nvSpPr>
      <dsp:spPr>
        <a:xfrm>
          <a:off x="5964315" y="4921606"/>
          <a:ext cx="1720220" cy="6060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76200" dist="25400" dir="54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">
            <a:rot lat="0" lon="0" rev="3600000"/>
          </a:lightRig>
        </a:scene3d>
        <a:sp3d contourW="12700" prstMaterial="flat">
          <a:bevelT w="38100" h="44450" prst="angle"/>
          <a:contourClr>
            <a:schemeClr val="accent1">
              <a:hueOff val="0"/>
              <a:satOff val="0"/>
              <a:lumOff val="0"/>
              <a:alphaOff val="0"/>
              <a:shade val="35000"/>
              <a:satMod val="16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6889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1550" kern="1200" dirty="0">
              <a:solidFill>
                <a:schemeClr val="accent2">
                  <a:lumMod val="50000"/>
                </a:schemeClr>
              </a:solidFill>
            </a:rPr>
            <a:t>Comprehensive  Primary </a:t>
          </a:r>
          <a:r>
            <a:rPr lang="en-NZ" sz="1550" kern="1200">
              <a:solidFill>
                <a:schemeClr val="accent2">
                  <a:lumMod val="50000"/>
                </a:schemeClr>
              </a:solidFill>
            </a:rPr>
            <a:t>Care Teams </a:t>
          </a:r>
          <a:r>
            <a:rPr lang="en-NZ" sz="1550" kern="1200" dirty="0">
              <a:solidFill>
                <a:schemeClr val="accent2">
                  <a:lumMod val="50000"/>
                </a:schemeClr>
              </a:solidFill>
            </a:rPr>
            <a:t>&amp; WF</a:t>
          </a:r>
        </a:p>
      </dsp:txBody>
      <dsp:txXfrm>
        <a:off x="5982065" y="4939356"/>
        <a:ext cx="1684720" cy="570523"/>
      </dsp:txXfrm>
    </dsp:sp>
    <dsp:sp modelId="{98758596-FD53-4B98-BFCF-3614521D4E40}">
      <dsp:nvSpPr>
        <dsp:cNvPr id="0" name=""/>
        <dsp:cNvSpPr/>
      </dsp:nvSpPr>
      <dsp:spPr>
        <a:xfrm>
          <a:off x="7877144" y="0"/>
          <a:ext cx="1830816" cy="581878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2900" kern="1200"/>
            <a:t>Ambulance</a:t>
          </a:r>
        </a:p>
      </dsp:txBody>
      <dsp:txXfrm>
        <a:off x="7877144" y="0"/>
        <a:ext cx="1830816" cy="1745635"/>
      </dsp:txXfrm>
    </dsp:sp>
    <dsp:sp modelId="{A393DA5C-AF32-4420-8E28-8B9B55C0B554}">
      <dsp:nvSpPr>
        <dsp:cNvPr id="0" name=""/>
        <dsp:cNvSpPr/>
      </dsp:nvSpPr>
      <dsp:spPr>
        <a:xfrm>
          <a:off x="8060226" y="1747340"/>
          <a:ext cx="1464653" cy="17544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76200" dist="25400" dir="54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">
            <a:rot lat="0" lon="0" rev="3600000"/>
          </a:lightRig>
        </a:scene3d>
        <a:sp3d contourW="12700" prstMaterial="flat">
          <a:bevelT w="38100" h="44450" prst="angle"/>
          <a:contourClr>
            <a:schemeClr val="accent1">
              <a:hueOff val="0"/>
              <a:satOff val="0"/>
              <a:lumOff val="0"/>
              <a:alphaOff val="0"/>
              <a:shade val="35000"/>
              <a:satMod val="16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6889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1550" kern="1200">
              <a:solidFill>
                <a:schemeClr val="accent2">
                  <a:lumMod val="50000"/>
                </a:schemeClr>
              </a:solidFill>
            </a:rPr>
            <a:t>Air Ambulance</a:t>
          </a:r>
        </a:p>
      </dsp:txBody>
      <dsp:txXfrm>
        <a:off x="8103124" y="1790238"/>
        <a:ext cx="1378857" cy="1668647"/>
      </dsp:txXfrm>
    </dsp:sp>
    <dsp:sp modelId="{3BA22565-EA87-463A-A07D-DE5311C18787}">
      <dsp:nvSpPr>
        <dsp:cNvPr id="0" name=""/>
        <dsp:cNvSpPr/>
      </dsp:nvSpPr>
      <dsp:spPr>
        <a:xfrm>
          <a:off x="8060226" y="3771698"/>
          <a:ext cx="1464653" cy="17544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76200" dist="25400" dir="54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">
            <a:rot lat="0" lon="0" rev="3600000"/>
          </a:lightRig>
        </a:scene3d>
        <a:sp3d contourW="12700" prstMaterial="flat">
          <a:bevelT w="38100" h="44450" prst="angle"/>
          <a:contourClr>
            <a:schemeClr val="accent1">
              <a:hueOff val="0"/>
              <a:satOff val="0"/>
              <a:lumOff val="0"/>
              <a:alphaOff val="0"/>
              <a:shade val="35000"/>
              <a:satMod val="16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6889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1550" kern="1200">
              <a:solidFill>
                <a:schemeClr val="accent2">
                  <a:lumMod val="50000"/>
                </a:schemeClr>
              </a:solidFill>
            </a:rPr>
            <a:t>Road Ambulance</a:t>
          </a:r>
        </a:p>
      </dsp:txBody>
      <dsp:txXfrm>
        <a:off x="8103124" y="3814596"/>
        <a:ext cx="1378857" cy="1668647"/>
      </dsp:txXfrm>
    </dsp:sp>
    <dsp:sp modelId="{E17FB203-91D8-4D35-8CD9-0B194F0CCC35}">
      <dsp:nvSpPr>
        <dsp:cNvPr id="0" name=""/>
        <dsp:cNvSpPr/>
      </dsp:nvSpPr>
      <dsp:spPr>
        <a:xfrm>
          <a:off x="9845272" y="0"/>
          <a:ext cx="1830816" cy="581878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2900" kern="1200"/>
            <a:t>Autonomy</a:t>
          </a:r>
        </a:p>
      </dsp:txBody>
      <dsp:txXfrm>
        <a:off x="9845272" y="0"/>
        <a:ext cx="1830816" cy="1745635"/>
      </dsp:txXfrm>
    </dsp:sp>
    <dsp:sp modelId="{2AB5E87F-6FB2-44CA-A67E-D0996C8689B1}">
      <dsp:nvSpPr>
        <dsp:cNvPr id="0" name=""/>
        <dsp:cNvSpPr/>
      </dsp:nvSpPr>
      <dsp:spPr>
        <a:xfrm>
          <a:off x="10028354" y="1747340"/>
          <a:ext cx="1464653" cy="17544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76200" dist="25400" dir="54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">
            <a:rot lat="0" lon="0" rev="3600000"/>
          </a:lightRig>
        </a:scene3d>
        <a:sp3d contourW="12700" prstMaterial="flat">
          <a:bevelT w="38100" h="44450" prst="angle"/>
          <a:contourClr>
            <a:schemeClr val="accent1">
              <a:hueOff val="0"/>
              <a:satOff val="0"/>
              <a:lumOff val="0"/>
              <a:alphaOff val="0"/>
              <a:shade val="35000"/>
              <a:satMod val="16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6889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1550" kern="1200">
              <a:solidFill>
                <a:schemeClr val="accent2">
                  <a:lumMod val="50000"/>
                </a:schemeClr>
              </a:solidFill>
            </a:rPr>
            <a:t>Assisted Dying</a:t>
          </a:r>
        </a:p>
      </dsp:txBody>
      <dsp:txXfrm>
        <a:off x="10071252" y="1790238"/>
        <a:ext cx="1378857" cy="1668647"/>
      </dsp:txXfrm>
    </dsp:sp>
    <dsp:sp modelId="{3D121D27-6473-4761-9DC9-1FA1954CE5F9}">
      <dsp:nvSpPr>
        <dsp:cNvPr id="0" name=""/>
        <dsp:cNvSpPr/>
      </dsp:nvSpPr>
      <dsp:spPr>
        <a:xfrm>
          <a:off x="10028354" y="3771698"/>
          <a:ext cx="1464653" cy="17544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76200" dist="25400" dir="54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">
            <a:rot lat="0" lon="0" rev="3600000"/>
          </a:lightRig>
        </a:scene3d>
        <a:sp3d contourW="12700" prstMaterial="flat">
          <a:bevelT w="38100" h="44450" prst="angle"/>
          <a:contourClr>
            <a:schemeClr val="accent1">
              <a:hueOff val="0"/>
              <a:satOff val="0"/>
              <a:lumOff val="0"/>
              <a:alphaOff val="0"/>
              <a:shade val="35000"/>
              <a:satMod val="16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6889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1550" kern="1200">
              <a:solidFill>
                <a:schemeClr val="accent2">
                  <a:lumMod val="50000"/>
                </a:schemeClr>
              </a:solidFill>
            </a:rPr>
            <a:t>Abortion Services</a:t>
          </a:r>
        </a:p>
      </dsp:txBody>
      <dsp:txXfrm>
        <a:off x="10071252" y="3814596"/>
        <a:ext cx="1378857" cy="16686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C0792E-B11B-4A86-8906-0871D3BAC258}">
      <dsp:nvSpPr>
        <dsp:cNvPr id="0" name=""/>
        <dsp:cNvSpPr/>
      </dsp:nvSpPr>
      <dsp:spPr>
        <a:xfrm>
          <a:off x="582645" y="1178"/>
          <a:ext cx="2174490" cy="130469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1300" kern="1200" dirty="0"/>
            <a:t>Procuring and service agreements across all primary and community care services and managing provider relationships</a:t>
          </a:r>
          <a:endParaRPr lang="en-US" sz="1300" kern="1200" dirty="0"/>
        </a:p>
      </dsp:txBody>
      <dsp:txXfrm>
        <a:off x="582645" y="1178"/>
        <a:ext cx="2174490" cy="1304694"/>
      </dsp:txXfrm>
    </dsp:sp>
    <dsp:sp modelId="{2DC68BD4-2514-4CDC-AC77-871D25D6FEB6}">
      <dsp:nvSpPr>
        <dsp:cNvPr id="0" name=""/>
        <dsp:cNvSpPr/>
      </dsp:nvSpPr>
      <dsp:spPr>
        <a:xfrm>
          <a:off x="2974584" y="1178"/>
          <a:ext cx="2174490" cy="1304694"/>
        </a:xfrm>
        <a:prstGeom prst="rect">
          <a:avLst/>
        </a:prstGeom>
        <a:gradFill rotWithShape="0">
          <a:gsLst>
            <a:gs pos="0">
              <a:schemeClr val="accent2">
                <a:hueOff val="559851"/>
                <a:satOff val="-137"/>
                <a:lumOff val="-139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559851"/>
                <a:satOff val="-137"/>
                <a:lumOff val="-139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559851"/>
                <a:satOff val="-137"/>
                <a:lumOff val="-139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1300" kern="1200" dirty="0"/>
            <a:t>Ensuring funded services are of high quality, within compliance requirements and within budget. </a:t>
          </a:r>
          <a:endParaRPr lang="en-US" sz="1300" kern="1200" dirty="0"/>
        </a:p>
      </dsp:txBody>
      <dsp:txXfrm>
        <a:off x="2974584" y="1178"/>
        <a:ext cx="2174490" cy="1304694"/>
      </dsp:txXfrm>
    </dsp:sp>
    <dsp:sp modelId="{0E956970-EF7A-4F03-A2B6-6C7DC6E360F6}">
      <dsp:nvSpPr>
        <dsp:cNvPr id="0" name=""/>
        <dsp:cNvSpPr/>
      </dsp:nvSpPr>
      <dsp:spPr>
        <a:xfrm>
          <a:off x="5366524" y="1178"/>
          <a:ext cx="2174490" cy="1304694"/>
        </a:xfrm>
        <a:prstGeom prst="rect">
          <a:avLst/>
        </a:prstGeom>
        <a:gradFill rotWithShape="0">
          <a:gsLst>
            <a:gs pos="0">
              <a:schemeClr val="accent2">
                <a:hueOff val="1119701"/>
                <a:satOff val="-275"/>
                <a:lumOff val="-278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119701"/>
                <a:satOff val="-275"/>
                <a:lumOff val="-278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119701"/>
                <a:satOff val="-275"/>
                <a:lumOff val="-278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1300" kern="1200" dirty="0"/>
            <a:t>System and service re-design and implementation across the life span in the Region</a:t>
          </a:r>
          <a:endParaRPr lang="en-US" sz="1300" kern="1200" dirty="0"/>
        </a:p>
      </dsp:txBody>
      <dsp:txXfrm>
        <a:off x="5366524" y="1178"/>
        <a:ext cx="2174490" cy="1304694"/>
      </dsp:txXfrm>
    </dsp:sp>
    <dsp:sp modelId="{D84CBA8F-75F6-41F8-B4C8-4CC04791375F}">
      <dsp:nvSpPr>
        <dsp:cNvPr id="0" name=""/>
        <dsp:cNvSpPr/>
      </dsp:nvSpPr>
      <dsp:spPr>
        <a:xfrm>
          <a:off x="7758464" y="1178"/>
          <a:ext cx="2174490" cy="1304694"/>
        </a:xfrm>
        <a:prstGeom prst="rect">
          <a:avLst/>
        </a:prstGeom>
        <a:gradFill rotWithShape="0">
          <a:gsLst>
            <a:gs pos="0">
              <a:schemeClr val="accent2">
                <a:hueOff val="1679552"/>
                <a:satOff val="-412"/>
                <a:lumOff val="-41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679552"/>
                <a:satOff val="-412"/>
                <a:lumOff val="-41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679552"/>
                <a:satOff val="-412"/>
                <a:lumOff val="-41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1300" kern="1200"/>
            <a:t>Developing (inputting into) and implementing the Strategic Regional Road map (Regional Services Plan) for the Life Course across the region. </a:t>
          </a:r>
          <a:endParaRPr lang="en-US" sz="1300" kern="1200"/>
        </a:p>
      </dsp:txBody>
      <dsp:txXfrm>
        <a:off x="7758464" y="1178"/>
        <a:ext cx="2174490" cy="1304694"/>
      </dsp:txXfrm>
    </dsp:sp>
    <dsp:sp modelId="{416BEEBB-0B55-44E1-8F84-9D3B52AE0172}">
      <dsp:nvSpPr>
        <dsp:cNvPr id="0" name=""/>
        <dsp:cNvSpPr/>
      </dsp:nvSpPr>
      <dsp:spPr>
        <a:xfrm>
          <a:off x="582645" y="1523321"/>
          <a:ext cx="2174490" cy="1304694"/>
        </a:xfrm>
        <a:prstGeom prst="rect">
          <a:avLst/>
        </a:prstGeom>
        <a:gradFill rotWithShape="0">
          <a:gsLst>
            <a:gs pos="0">
              <a:schemeClr val="accent2">
                <a:hueOff val="2239402"/>
                <a:satOff val="-550"/>
                <a:lumOff val="-557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2239402"/>
                <a:satOff val="-550"/>
                <a:lumOff val="-557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2239402"/>
                <a:satOff val="-550"/>
                <a:lumOff val="-557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1300" kern="1200"/>
            <a:t>Implementing regional integration change programmes. </a:t>
          </a:r>
          <a:endParaRPr lang="en-US" sz="1300" kern="1200"/>
        </a:p>
      </dsp:txBody>
      <dsp:txXfrm>
        <a:off x="582645" y="1523321"/>
        <a:ext cx="2174490" cy="1304694"/>
      </dsp:txXfrm>
    </dsp:sp>
    <dsp:sp modelId="{637EB330-381C-4C13-80D8-2A5435F533C3}">
      <dsp:nvSpPr>
        <dsp:cNvPr id="0" name=""/>
        <dsp:cNvSpPr/>
      </dsp:nvSpPr>
      <dsp:spPr>
        <a:xfrm>
          <a:off x="2974584" y="1523321"/>
          <a:ext cx="2174490" cy="1304694"/>
        </a:xfrm>
        <a:prstGeom prst="rect">
          <a:avLst/>
        </a:prstGeom>
        <a:gradFill rotWithShape="0">
          <a:gsLst>
            <a:gs pos="0">
              <a:schemeClr val="accent2">
                <a:hueOff val="2799253"/>
                <a:satOff val="-687"/>
                <a:lumOff val="-697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2799253"/>
                <a:satOff val="-687"/>
                <a:lumOff val="-697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2799253"/>
                <a:satOff val="-687"/>
                <a:lumOff val="-697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1300" kern="1200"/>
            <a:t>Developing new service and funding models for aged care and community health services across the Life Course in the region.</a:t>
          </a:r>
          <a:endParaRPr lang="en-US" sz="1300" kern="1200"/>
        </a:p>
      </dsp:txBody>
      <dsp:txXfrm>
        <a:off x="2974584" y="1523321"/>
        <a:ext cx="2174490" cy="1304694"/>
      </dsp:txXfrm>
    </dsp:sp>
    <dsp:sp modelId="{F1E2D8D7-C6B8-4647-B967-6AC425A3B0D2}">
      <dsp:nvSpPr>
        <dsp:cNvPr id="0" name=""/>
        <dsp:cNvSpPr/>
      </dsp:nvSpPr>
      <dsp:spPr>
        <a:xfrm>
          <a:off x="5366524" y="1523321"/>
          <a:ext cx="2174490" cy="1304694"/>
        </a:xfrm>
        <a:prstGeom prst="rect">
          <a:avLst/>
        </a:prstGeom>
        <a:gradFill rotWithShape="0">
          <a:gsLst>
            <a:gs pos="0">
              <a:schemeClr val="accent2">
                <a:hueOff val="3359103"/>
                <a:satOff val="-825"/>
                <a:lumOff val="-836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3359103"/>
                <a:satOff val="-825"/>
                <a:lumOff val="-836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3359103"/>
                <a:satOff val="-825"/>
                <a:lumOff val="-836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1300" kern="1200"/>
            <a:t>Sector facing engagements across the NGO funded sector in the Region.</a:t>
          </a:r>
          <a:endParaRPr lang="en-US" sz="1300" kern="1200"/>
        </a:p>
      </dsp:txBody>
      <dsp:txXfrm>
        <a:off x="5366524" y="1523321"/>
        <a:ext cx="2174490" cy="1304694"/>
      </dsp:txXfrm>
    </dsp:sp>
    <dsp:sp modelId="{8824AF82-B9B3-4AFC-ABA9-E61560877643}">
      <dsp:nvSpPr>
        <dsp:cNvPr id="0" name=""/>
        <dsp:cNvSpPr/>
      </dsp:nvSpPr>
      <dsp:spPr>
        <a:xfrm>
          <a:off x="7758464" y="1523321"/>
          <a:ext cx="2174490" cy="1304694"/>
        </a:xfrm>
        <a:prstGeom prst="rect">
          <a:avLst/>
        </a:prstGeom>
        <a:gradFill rotWithShape="0">
          <a:gsLst>
            <a:gs pos="0">
              <a:schemeClr val="accent2">
                <a:hueOff val="3918954"/>
                <a:satOff val="-962"/>
                <a:lumOff val="-976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3918954"/>
                <a:satOff val="-962"/>
                <a:lumOff val="-976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3918954"/>
                <a:satOff val="-962"/>
                <a:lumOff val="-976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1300" kern="1200"/>
            <a:t>Management of key operational issues that occur across a network of providers across a region and/or a locality.</a:t>
          </a:r>
          <a:endParaRPr lang="en-US" sz="1300" kern="1200"/>
        </a:p>
      </dsp:txBody>
      <dsp:txXfrm>
        <a:off x="7758464" y="1523321"/>
        <a:ext cx="2174490" cy="1304694"/>
      </dsp:txXfrm>
    </dsp:sp>
    <dsp:sp modelId="{159EE758-8ADB-490D-8696-37739D5979AD}">
      <dsp:nvSpPr>
        <dsp:cNvPr id="0" name=""/>
        <dsp:cNvSpPr/>
      </dsp:nvSpPr>
      <dsp:spPr>
        <a:xfrm>
          <a:off x="2974584" y="3045465"/>
          <a:ext cx="2174490" cy="1304694"/>
        </a:xfrm>
        <a:prstGeom prst="rect">
          <a:avLst/>
        </a:prstGeom>
        <a:gradFill rotWithShape="0">
          <a:gsLst>
            <a:gs pos="0">
              <a:schemeClr val="accent2">
                <a:hueOff val="4478805"/>
                <a:satOff val="-1100"/>
                <a:lumOff val="-1115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4478805"/>
                <a:satOff val="-1100"/>
                <a:lumOff val="-1115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4478805"/>
                <a:satOff val="-1100"/>
                <a:lumOff val="-1115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1300" kern="1200" dirty="0"/>
            <a:t>Effectively managing  full regional commissioning budget, including development of that budget in partnership with regional finance partners and tracking against the budget.</a:t>
          </a:r>
          <a:endParaRPr lang="en-US" sz="1300" kern="1200" dirty="0"/>
        </a:p>
      </dsp:txBody>
      <dsp:txXfrm>
        <a:off x="2974584" y="3045465"/>
        <a:ext cx="2174490" cy="1304694"/>
      </dsp:txXfrm>
    </dsp:sp>
    <dsp:sp modelId="{421E85A1-DF15-4560-98C9-81F57AE0B74B}">
      <dsp:nvSpPr>
        <dsp:cNvPr id="0" name=""/>
        <dsp:cNvSpPr/>
      </dsp:nvSpPr>
      <dsp:spPr>
        <a:xfrm>
          <a:off x="5366524" y="3045465"/>
          <a:ext cx="2174490" cy="1304694"/>
        </a:xfrm>
        <a:prstGeom prst="rect">
          <a:avLst/>
        </a:prstGeom>
        <a:gradFill rotWithShape="0">
          <a:gsLst>
            <a:gs pos="0">
              <a:schemeClr val="accent2">
                <a:hueOff val="5038655"/>
                <a:satOff val="-1237"/>
                <a:lumOff val="-1254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5038655"/>
                <a:satOff val="-1237"/>
                <a:lumOff val="-1254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5038655"/>
                <a:satOff val="-1237"/>
                <a:lumOff val="-1254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1300" kern="1200"/>
            <a:t>Create and maintain strong collaborative relationships across Te Whatu Ora Business units, regional and national commissioning teams, and Te Aka Whai Ora. </a:t>
          </a:r>
          <a:endParaRPr lang="en-US" sz="1300" kern="1200"/>
        </a:p>
      </dsp:txBody>
      <dsp:txXfrm>
        <a:off x="5366524" y="3045465"/>
        <a:ext cx="2174490" cy="130469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C0792E-B11B-4A86-8906-0871D3BAC258}">
      <dsp:nvSpPr>
        <dsp:cNvPr id="0" name=""/>
        <dsp:cNvSpPr/>
      </dsp:nvSpPr>
      <dsp:spPr>
        <a:xfrm>
          <a:off x="0" y="39687"/>
          <a:ext cx="3286125" cy="197167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3200" kern="1200" dirty="0" smtClean="0"/>
            <a:t>National Rural Clinical </a:t>
          </a:r>
          <a:r>
            <a:rPr lang="en-NZ" sz="3200" kern="1200" dirty="0" err="1" smtClean="0"/>
            <a:t>Heatlh</a:t>
          </a:r>
          <a:r>
            <a:rPr lang="en-NZ" sz="3200" kern="1200" dirty="0" smtClean="0"/>
            <a:t> Telehealth Services</a:t>
          </a:r>
          <a:endParaRPr lang="en-US" sz="3200" kern="1200" dirty="0"/>
        </a:p>
      </dsp:txBody>
      <dsp:txXfrm>
        <a:off x="0" y="39687"/>
        <a:ext cx="3286125" cy="1971675"/>
      </dsp:txXfrm>
    </dsp:sp>
    <dsp:sp modelId="{2DC68BD4-2514-4CDC-AC77-871D25D6FEB6}">
      <dsp:nvSpPr>
        <dsp:cNvPr id="0" name=""/>
        <dsp:cNvSpPr/>
      </dsp:nvSpPr>
      <dsp:spPr>
        <a:xfrm>
          <a:off x="3614737" y="39687"/>
          <a:ext cx="3286125" cy="1971675"/>
        </a:xfrm>
        <a:prstGeom prst="rect">
          <a:avLst/>
        </a:prstGeom>
        <a:gradFill rotWithShape="0">
          <a:gsLst>
            <a:gs pos="0">
              <a:schemeClr val="accent2">
                <a:hueOff val="1007731"/>
                <a:satOff val="-247"/>
                <a:lumOff val="-251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007731"/>
                <a:satOff val="-247"/>
                <a:lumOff val="-251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007731"/>
                <a:satOff val="-247"/>
                <a:lumOff val="-251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3200" kern="1200" dirty="0" smtClean="0"/>
            <a:t>Rural Recruitment Service &amp; Locum Support</a:t>
          </a:r>
          <a:endParaRPr lang="en-US" sz="3200" kern="1200" dirty="0"/>
        </a:p>
      </dsp:txBody>
      <dsp:txXfrm>
        <a:off x="3614737" y="39687"/>
        <a:ext cx="3286125" cy="1971675"/>
      </dsp:txXfrm>
    </dsp:sp>
    <dsp:sp modelId="{0E956970-EF7A-4F03-A2B6-6C7DC6E360F6}">
      <dsp:nvSpPr>
        <dsp:cNvPr id="0" name=""/>
        <dsp:cNvSpPr/>
      </dsp:nvSpPr>
      <dsp:spPr>
        <a:xfrm>
          <a:off x="7229475" y="39687"/>
          <a:ext cx="3286125" cy="1971675"/>
        </a:xfrm>
        <a:prstGeom prst="rect">
          <a:avLst/>
        </a:prstGeom>
        <a:gradFill rotWithShape="0">
          <a:gsLst>
            <a:gs pos="0">
              <a:schemeClr val="accent2">
                <a:hueOff val="2015462"/>
                <a:satOff val="-495"/>
                <a:lumOff val="-502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2015462"/>
                <a:satOff val="-495"/>
                <a:lumOff val="-502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2015462"/>
                <a:satOff val="-495"/>
                <a:lumOff val="-502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3200" kern="1200" dirty="0" smtClean="0"/>
            <a:t>Review of PRIME</a:t>
          </a:r>
          <a:endParaRPr lang="en-US" sz="3200" kern="1200" dirty="0"/>
        </a:p>
      </dsp:txBody>
      <dsp:txXfrm>
        <a:off x="7229475" y="39687"/>
        <a:ext cx="3286125" cy="1971675"/>
      </dsp:txXfrm>
    </dsp:sp>
    <dsp:sp modelId="{D84CBA8F-75F6-41F8-B4C8-4CC04791375F}">
      <dsp:nvSpPr>
        <dsp:cNvPr id="0" name=""/>
        <dsp:cNvSpPr/>
      </dsp:nvSpPr>
      <dsp:spPr>
        <a:xfrm>
          <a:off x="0" y="2339975"/>
          <a:ext cx="3286125" cy="1971675"/>
        </a:xfrm>
        <a:prstGeom prst="rect">
          <a:avLst/>
        </a:prstGeom>
        <a:gradFill rotWithShape="0">
          <a:gsLst>
            <a:gs pos="0">
              <a:schemeClr val="accent2">
                <a:hueOff val="3023193"/>
                <a:satOff val="-742"/>
                <a:lumOff val="-752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3023193"/>
                <a:satOff val="-742"/>
                <a:lumOff val="-752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3023193"/>
                <a:satOff val="-742"/>
                <a:lumOff val="-752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3200" kern="1200" dirty="0" smtClean="0"/>
            <a:t>Rural Hospital Stabilisation </a:t>
          </a:r>
          <a:endParaRPr lang="en-US" sz="3200" kern="1200" dirty="0"/>
        </a:p>
      </dsp:txBody>
      <dsp:txXfrm>
        <a:off x="0" y="2339975"/>
        <a:ext cx="3286125" cy="1971675"/>
      </dsp:txXfrm>
    </dsp:sp>
    <dsp:sp modelId="{416BEEBB-0B55-44E1-8F84-9D3B52AE0172}">
      <dsp:nvSpPr>
        <dsp:cNvPr id="0" name=""/>
        <dsp:cNvSpPr/>
      </dsp:nvSpPr>
      <dsp:spPr>
        <a:xfrm>
          <a:off x="3614737" y="2339975"/>
          <a:ext cx="3286125" cy="1971675"/>
        </a:xfrm>
        <a:prstGeom prst="rect">
          <a:avLst/>
        </a:prstGeom>
        <a:gradFill rotWithShape="0">
          <a:gsLst>
            <a:gs pos="0">
              <a:schemeClr val="accent2">
                <a:hueOff val="4030924"/>
                <a:satOff val="-990"/>
                <a:lumOff val="-1003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4030924"/>
                <a:satOff val="-990"/>
                <a:lumOff val="-1003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4030924"/>
                <a:satOff val="-990"/>
                <a:lumOff val="-1003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National Transport Assistance</a:t>
          </a:r>
          <a:endParaRPr lang="en-US" sz="3200" kern="1200" dirty="0"/>
        </a:p>
      </dsp:txBody>
      <dsp:txXfrm>
        <a:off x="3614737" y="2339975"/>
        <a:ext cx="3286125" cy="1971675"/>
      </dsp:txXfrm>
    </dsp:sp>
    <dsp:sp modelId="{8824AF82-B9B3-4AFC-ABA9-E61560877643}">
      <dsp:nvSpPr>
        <dsp:cNvPr id="0" name=""/>
        <dsp:cNvSpPr/>
      </dsp:nvSpPr>
      <dsp:spPr>
        <a:xfrm>
          <a:off x="7229475" y="2339975"/>
          <a:ext cx="3286125" cy="1971675"/>
        </a:xfrm>
        <a:prstGeom prst="rect">
          <a:avLst/>
        </a:prstGeom>
        <a:gradFill rotWithShape="0">
          <a:gsLst>
            <a:gs pos="0">
              <a:schemeClr val="accent2">
                <a:hueOff val="5038655"/>
                <a:satOff val="-1237"/>
                <a:lumOff val="-1254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5038655"/>
                <a:satOff val="-1237"/>
                <a:lumOff val="-1254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5038655"/>
                <a:satOff val="-1237"/>
                <a:lumOff val="-1254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Bus subsidy</a:t>
          </a:r>
          <a:endParaRPr lang="en-US" sz="3200" kern="1200" dirty="0"/>
        </a:p>
      </dsp:txBody>
      <dsp:txXfrm>
        <a:off x="7229475" y="2339975"/>
        <a:ext cx="3286125" cy="19716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DFF6381-F5D9-B776-6204-7EEACE97AF4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2CBFFD-F605-8A18-C14A-B9358DFBD4A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8936BB-0D47-4E1F-9CD7-50EC266FFE4A}" type="datetimeFigureOut">
              <a:rPr lang="en-NZ" smtClean="0"/>
              <a:t>18/03/2024</a:t>
            </a:fld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62731E-39CB-C9E7-4360-B59C941D3C7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5A594F-7CB4-8B92-C0E7-02DC799F525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FC4623-F5F6-46D4-A7C6-A10E54C922F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783431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7A577F-497A-43B1-8E66-47E094C33FF5}" type="datetimeFigureOut">
              <a:rPr lang="en-NZ" smtClean="0"/>
              <a:t>18/03/2024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C91046-FBC9-48E1-9EA8-1319D1C92B0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25396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46DE6-3336-457D-A091-FA20AC1C53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5252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Te</a:t>
            </a:r>
            <a:r>
              <a:rPr lang="en-NZ" baseline="0" dirty="0" smtClean="0"/>
              <a:t> </a:t>
            </a:r>
            <a:r>
              <a:rPr lang="en-NZ" baseline="0" dirty="0" err="1" smtClean="0"/>
              <a:t>Pae</a:t>
            </a:r>
            <a:r>
              <a:rPr lang="en-NZ" baseline="0" dirty="0" smtClean="0"/>
              <a:t> Tata and this will provide framework essential to Regional RH </a:t>
            </a:r>
            <a:r>
              <a:rPr lang="en-NZ" baseline="0" dirty="0" err="1" smtClean="0"/>
              <a:t>workplan</a:t>
            </a:r>
            <a:r>
              <a:rPr lang="en-NZ" baseline="0" dirty="0" smtClean="0"/>
              <a:t> and align back to reporting functions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FE8F9B-E7AF-A742-BEFE-CED1584FFF9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117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85ACF1A5-68A6-56D6-72EC-0E296DDFD8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2337" y="1214438"/>
            <a:ext cx="9144000" cy="2387600"/>
          </a:xfrm>
        </p:spPr>
        <p:txBody>
          <a:bodyPr anchor="b">
            <a:normAutofit/>
          </a:bodyPr>
          <a:lstStyle>
            <a:lvl1pPr algn="l">
              <a:defRPr sz="6600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NZ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4E53927-7B60-6FA6-8294-6C28713838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2335" y="3602038"/>
            <a:ext cx="8312727" cy="523153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rgbClr val="30A1AC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898178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dirty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1409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dirty="0"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8078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dirty="0"/>
              <a:t>3/18/2024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5559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dirty="0"/>
              <a:t>3/18/2024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2820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dirty="0"/>
              <a:t>3/18/2024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2565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dirty="0"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5061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79138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dirty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4083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dirty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73498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9AC637-2226-A54F-B2DE-5D02C43D87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79396" y="0"/>
            <a:ext cx="4212603" cy="5029200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A34AE92-42F8-9C49-AC1B-479290E3D9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4137" y="782219"/>
            <a:ext cx="10335126" cy="753979"/>
          </a:xfrm>
        </p:spPr>
        <p:txBody>
          <a:bodyPr>
            <a:noAutofit/>
          </a:bodyPr>
          <a:lstStyle>
            <a:lvl1pPr marL="0" indent="0">
              <a:buNone/>
              <a:defRPr sz="5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Heading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197B82A-BCB6-4E49-BD01-8BDF288185F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4138" y="2125244"/>
            <a:ext cx="5017168" cy="3950537"/>
          </a:xfrm>
        </p:spPr>
        <p:txBody>
          <a:bodyPr/>
          <a:lstStyle>
            <a:lvl1pPr marL="0" indent="0">
              <a:buNone/>
              <a:defRPr sz="2600" b="1"/>
            </a:lvl1pPr>
            <a:lvl2pPr marL="457200" indent="0">
              <a:buNone/>
              <a:defRPr>
                <a:solidFill>
                  <a:schemeClr val="bg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52DF885-1649-5A48-85F5-F398B30576D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32095" y="2125243"/>
            <a:ext cx="5017168" cy="3950537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9879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A0F0611-DB53-904F-D931-A58F9587E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5682"/>
            <a:ext cx="10515600" cy="788266"/>
          </a:xfrm>
          <a:prstGeom prst="rect">
            <a:avLst/>
          </a:prstGeom>
        </p:spPr>
        <p:txBody>
          <a:bodyPr/>
          <a:lstStyle/>
          <a:p>
            <a:endParaRPr lang="en-NZ" b="1" dirty="0">
              <a:solidFill>
                <a:srgbClr val="30A1AC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B3C24CB-E57D-B130-AF87-D802D543C1C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517073"/>
            <a:ext cx="10515600" cy="465989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NZ" sz="1800" dirty="0"/>
          </a:p>
        </p:txBody>
      </p:sp>
    </p:spTree>
    <p:extLst>
      <p:ext uri="{BB962C8B-B14F-4D97-AF65-F5344CB8AC3E}">
        <p14:creationId xmlns:p14="http://schemas.microsoft.com/office/powerpoint/2010/main" val="27356955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D94F84F-DCD2-4C5C-B7CA-A1EC21BC6A8D}"/>
              </a:ext>
            </a:extLst>
          </p:cNvPr>
          <p:cNvSpPr/>
          <p:nvPr userDrawn="1"/>
        </p:nvSpPr>
        <p:spPr>
          <a:xfrm>
            <a:off x="6130508" y="0"/>
            <a:ext cx="6061493" cy="6858000"/>
          </a:xfrm>
          <a:prstGeom prst="rect">
            <a:avLst/>
          </a:prstGeom>
          <a:solidFill>
            <a:srgbClr val="F2F2F2"/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8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8AB6B5-55A8-41BE-B935-F326A5C30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8055" y="1293962"/>
            <a:ext cx="5142779" cy="49052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77EB2-3FB7-4971-950B-CAAC0F23C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0024A-6A13-4483-B546-55A99D6D1070}" type="slidenum">
              <a:rPr lang="en-NZ" smtClean="0"/>
              <a:t>‹#›</a:t>
            </a:fld>
            <a:endParaRPr lang="en-NZ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955B737-4600-488D-84FD-1271050E8DC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56559" y="1293962"/>
            <a:ext cx="5405887" cy="49052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92CAF1D-E864-480A-8818-C842F92FE2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6559" y="365126"/>
            <a:ext cx="5405887" cy="609660"/>
          </a:xfrm>
        </p:spPr>
        <p:txBody>
          <a:bodyPr>
            <a:noAutofit/>
          </a:bodyPr>
          <a:lstStyle>
            <a:lvl1pPr>
              <a:defRPr sz="2800" b="1"/>
            </a:lvl1pPr>
          </a:lstStyle>
          <a:p>
            <a:r>
              <a:rPr lang="en-US"/>
              <a:t>Master title style</a:t>
            </a:r>
            <a:endParaRPr lang="en-NZ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C46AE86-9882-49ED-873A-DFB8CB689A12}"/>
              </a:ext>
            </a:extLst>
          </p:cNvPr>
          <p:cNvCxnSpPr/>
          <p:nvPr userDrawn="1"/>
        </p:nvCxnSpPr>
        <p:spPr>
          <a:xfrm>
            <a:off x="1" y="1112808"/>
            <a:ext cx="3255033" cy="0"/>
          </a:xfrm>
          <a:prstGeom prst="line">
            <a:avLst/>
          </a:prstGeom>
          <a:ln w="76200">
            <a:solidFill>
              <a:srgbClr val="F2F2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6C15250-4E05-400C-95A3-D95F3295F514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714897" y="-652"/>
            <a:ext cx="461271" cy="6858652"/>
            <a:chOff x="8374199" y="29491"/>
            <a:chExt cx="345953" cy="6944273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C6AA08A0-D906-4ADA-89C6-97A44962A5CA}"/>
                </a:ext>
              </a:extLst>
            </p:cNvPr>
            <p:cNvSpPr/>
            <p:nvPr/>
          </p:nvSpPr>
          <p:spPr>
            <a:xfrm rot="16200000">
              <a:off x="8223325" y="2410682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B6B1C0D2-E507-4E7B-B21C-7EF7A71AE995}"/>
                </a:ext>
              </a:extLst>
            </p:cNvPr>
            <p:cNvSpPr/>
            <p:nvPr/>
          </p:nvSpPr>
          <p:spPr>
            <a:xfrm rot="16200000">
              <a:off x="8404299" y="2163032"/>
              <a:ext cx="466725" cy="164975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582D8A4A-07F7-472C-8EF1-4223D5C060AA}"/>
                </a:ext>
              </a:extLst>
            </p:cNvPr>
            <p:cNvSpPr/>
            <p:nvPr/>
          </p:nvSpPr>
          <p:spPr>
            <a:xfrm rot="16200000">
              <a:off x="8404299" y="2663092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BFDA42EF-93F1-4CB8-83CF-833FE766E3F4}"/>
                </a:ext>
              </a:extLst>
            </p:cNvPr>
            <p:cNvSpPr/>
            <p:nvPr/>
          </p:nvSpPr>
          <p:spPr>
            <a:xfrm rot="16200000">
              <a:off x="8498354" y="2461881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CC90C343-7EEA-4F04-86E3-79495C538FED}"/>
                </a:ext>
              </a:extLst>
            </p:cNvPr>
            <p:cNvSpPr/>
            <p:nvPr/>
          </p:nvSpPr>
          <p:spPr>
            <a:xfrm rot="16200000">
              <a:off x="8223327" y="2910743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E0B603AA-BD86-4CA7-B460-78FCBD78334B}"/>
                </a:ext>
              </a:extLst>
            </p:cNvPr>
            <p:cNvSpPr/>
            <p:nvPr/>
          </p:nvSpPr>
          <p:spPr>
            <a:xfrm rot="16200000">
              <a:off x="8404301" y="3163153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4E8CB3C1-6852-4D73-A4FB-1F9EA094EC18}"/>
                </a:ext>
              </a:extLst>
            </p:cNvPr>
            <p:cNvSpPr/>
            <p:nvPr/>
          </p:nvSpPr>
          <p:spPr>
            <a:xfrm rot="16200000">
              <a:off x="8498356" y="2961942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8945B2B2-E4C0-4124-BABA-A90048248869}"/>
                </a:ext>
              </a:extLst>
            </p:cNvPr>
            <p:cNvSpPr/>
            <p:nvPr/>
          </p:nvSpPr>
          <p:spPr>
            <a:xfrm rot="16200000">
              <a:off x="8223325" y="3410803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0169EA88-1F7C-4B8D-910E-4A7B1717EAAE}"/>
                </a:ext>
              </a:extLst>
            </p:cNvPr>
            <p:cNvSpPr/>
            <p:nvPr/>
          </p:nvSpPr>
          <p:spPr>
            <a:xfrm rot="16200000">
              <a:off x="8404299" y="3663213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61FD3CDF-7283-4E16-B219-EB33BBE36C03}"/>
                </a:ext>
              </a:extLst>
            </p:cNvPr>
            <p:cNvSpPr/>
            <p:nvPr/>
          </p:nvSpPr>
          <p:spPr>
            <a:xfrm rot="16200000">
              <a:off x="8498354" y="3462002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C27E91B7-9699-4023-A24F-C88706055538}"/>
                </a:ext>
              </a:extLst>
            </p:cNvPr>
            <p:cNvSpPr/>
            <p:nvPr/>
          </p:nvSpPr>
          <p:spPr>
            <a:xfrm rot="16200000">
              <a:off x="8223325" y="3913248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E9919E33-AF1B-4CD4-8D0E-1D31FEB123BA}"/>
                </a:ext>
              </a:extLst>
            </p:cNvPr>
            <p:cNvSpPr/>
            <p:nvPr/>
          </p:nvSpPr>
          <p:spPr>
            <a:xfrm rot="16200000">
              <a:off x="8404299" y="4165658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A75B3DBD-2686-4D36-A696-EA3AB9157B70}"/>
                </a:ext>
              </a:extLst>
            </p:cNvPr>
            <p:cNvSpPr/>
            <p:nvPr/>
          </p:nvSpPr>
          <p:spPr>
            <a:xfrm rot="16200000">
              <a:off x="8498354" y="3964447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108BCD1F-5CD6-42ED-82E8-C00052880B0E}"/>
                </a:ext>
              </a:extLst>
            </p:cNvPr>
            <p:cNvSpPr/>
            <p:nvPr/>
          </p:nvSpPr>
          <p:spPr>
            <a:xfrm rot="16200000">
              <a:off x="8223325" y="4414786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215736EF-5EF8-4A47-95B5-E040584A82A2}"/>
                </a:ext>
              </a:extLst>
            </p:cNvPr>
            <p:cNvSpPr/>
            <p:nvPr/>
          </p:nvSpPr>
          <p:spPr>
            <a:xfrm rot="16200000">
              <a:off x="8404299" y="4667196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B76D3552-5AA8-47EB-9766-AA094AA4DAFE}"/>
                </a:ext>
              </a:extLst>
            </p:cNvPr>
            <p:cNvSpPr/>
            <p:nvPr/>
          </p:nvSpPr>
          <p:spPr>
            <a:xfrm rot="16200000">
              <a:off x="8498354" y="4465985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EEA3473E-A66A-4FEF-B728-B9399CADD86A}"/>
                </a:ext>
              </a:extLst>
            </p:cNvPr>
            <p:cNvSpPr/>
            <p:nvPr/>
          </p:nvSpPr>
          <p:spPr>
            <a:xfrm rot="16200000">
              <a:off x="8223325" y="4912467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59C3D712-2C46-42D4-9FE6-66E2DF9A54E5}"/>
                </a:ext>
              </a:extLst>
            </p:cNvPr>
            <p:cNvSpPr/>
            <p:nvPr/>
          </p:nvSpPr>
          <p:spPr>
            <a:xfrm rot="16200000">
              <a:off x="8404299" y="5164877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C1E3F95C-727A-4B94-A8E1-C48E48E442B2}"/>
                </a:ext>
              </a:extLst>
            </p:cNvPr>
            <p:cNvSpPr/>
            <p:nvPr/>
          </p:nvSpPr>
          <p:spPr>
            <a:xfrm rot="16200000">
              <a:off x="8498354" y="4963666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4A51183B-7961-4169-ACB6-E992450761A0}"/>
                </a:ext>
              </a:extLst>
            </p:cNvPr>
            <p:cNvSpPr/>
            <p:nvPr/>
          </p:nvSpPr>
          <p:spPr>
            <a:xfrm rot="16200000">
              <a:off x="8223325" y="5410147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34" name="Isosceles Triangle 33">
              <a:extLst>
                <a:ext uri="{FF2B5EF4-FFF2-40B4-BE49-F238E27FC236}">
                  <a16:creationId xmlns:a16="http://schemas.microsoft.com/office/drawing/2014/main" id="{C969AEA6-5E36-46FD-9A73-A1EA78D17F06}"/>
                </a:ext>
              </a:extLst>
            </p:cNvPr>
            <p:cNvSpPr/>
            <p:nvPr/>
          </p:nvSpPr>
          <p:spPr>
            <a:xfrm rot="16200000">
              <a:off x="8404299" y="5662557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35" name="Isosceles Triangle 34">
              <a:extLst>
                <a:ext uri="{FF2B5EF4-FFF2-40B4-BE49-F238E27FC236}">
                  <a16:creationId xmlns:a16="http://schemas.microsoft.com/office/drawing/2014/main" id="{9FDB30D2-0E9D-4B5A-9DB8-F49597C7F8BB}"/>
                </a:ext>
              </a:extLst>
            </p:cNvPr>
            <p:cNvSpPr/>
            <p:nvPr/>
          </p:nvSpPr>
          <p:spPr>
            <a:xfrm rot="16200000">
              <a:off x="8498354" y="5461346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B691105C-5D0E-4EC6-A639-325A3B485BE4}"/>
                </a:ext>
              </a:extLst>
            </p:cNvPr>
            <p:cNvSpPr/>
            <p:nvPr/>
          </p:nvSpPr>
          <p:spPr>
            <a:xfrm rot="16200000">
              <a:off x="8223325" y="5907826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61F29197-CBEA-41B8-B40D-6A247A5760E3}"/>
                </a:ext>
              </a:extLst>
            </p:cNvPr>
            <p:cNvSpPr/>
            <p:nvPr/>
          </p:nvSpPr>
          <p:spPr>
            <a:xfrm rot="16200000">
              <a:off x="8404299" y="6160236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38" name="Isosceles Triangle 37">
              <a:extLst>
                <a:ext uri="{FF2B5EF4-FFF2-40B4-BE49-F238E27FC236}">
                  <a16:creationId xmlns:a16="http://schemas.microsoft.com/office/drawing/2014/main" id="{E8F8BC30-1560-4BB8-AB09-3BB6343C54D3}"/>
                </a:ext>
              </a:extLst>
            </p:cNvPr>
            <p:cNvSpPr/>
            <p:nvPr/>
          </p:nvSpPr>
          <p:spPr>
            <a:xfrm rot="16200000">
              <a:off x="8498354" y="5959025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39" name="Isosceles Triangle 38">
              <a:extLst>
                <a:ext uri="{FF2B5EF4-FFF2-40B4-BE49-F238E27FC236}">
                  <a16:creationId xmlns:a16="http://schemas.microsoft.com/office/drawing/2014/main" id="{328E2BF2-D540-43C9-97C3-B8FA51F41526}"/>
                </a:ext>
              </a:extLst>
            </p:cNvPr>
            <p:cNvSpPr/>
            <p:nvPr/>
          </p:nvSpPr>
          <p:spPr>
            <a:xfrm rot="16200000">
              <a:off x="8223324" y="6405504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40" name="Isosceles Triangle 39">
              <a:extLst>
                <a:ext uri="{FF2B5EF4-FFF2-40B4-BE49-F238E27FC236}">
                  <a16:creationId xmlns:a16="http://schemas.microsoft.com/office/drawing/2014/main" id="{732D80E0-ACA3-4895-B620-10848A6FE6EC}"/>
                </a:ext>
              </a:extLst>
            </p:cNvPr>
            <p:cNvSpPr/>
            <p:nvPr/>
          </p:nvSpPr>
          <p:spPr>
            <a:xfrm rot="16200000">
              <a:off x="8404298" y="6657914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41" name="Isosceles Triangle 40">
              <a:extLst>
                <a:ext uri="{FF2B5EF4-FFF2-40B4-BE49-F238E27FC236}">
                  <a16:creationId xmlns:a16="http://schemas.microsoft.com/office/drawing/2014/main" id="{A4DE2454-D788-4F29-987F-006AD647D2EF}"/>
                </a:ext>
              </a:extLst>
            </p:cNvPr>
            <p:cNvSpPr/>
            <p:nvPr/>
          </p:nvSpPr>
          <p:spPr>
            <a:xfrm rot="16200000">
              <a:off x="8498353" y="6456703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42" name="Isosceles Triangle 41">
              <a:extLst>
                <a:ext uri="{FF2B5EF4-FFF2-40B4-BE49-F238E27FC236}">
                  <a16:creationId xmlns:a16="http://schemas.microsoft.com/office/drawing/2014/main" id="{6B93859F-F69D-4673-A7AC-9F5DC8C90DE1}"/>
                </a:ext>
              </a:extLst>
            </p:cNvPr>
            <p:cNvSpPr/>
            <p:nvPr/>
          </p:nvSpPr>
          <p:spPr>
            <a:xfrm rot="16200000">
              <a:off x="8223325" y="1914189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3F660BA4-899D-401D-890C-6E0202464D9C}"/>
                </a:ext>
              </a:extLst>
            </p:cNvPr>
            <p:cNvSpPr/>
            <p:nvPr/>
          </p:nvSpPr>
          <p:spPr>
            <a:xfrm rot="16200000">
              <a:off x="8404299" y="1666539"/>
              <a:ext cx="466725" cy="164975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44" name="Isosceles Triangle 43">
              <a:extLst>
                <a:ext uri="{FF2B5EF4-FFF2-40B4-BE49-F238E27FC236}">
                  <a16:creationId xmlns:a16="http://schemas.microsoft.com/office/drawing/2014/main" id="{A9F13BBF-E1EA-4602-9169-E8B98610086D}"/>
                </a:ext>
              </a:extLst>
            </p:cNvPr>
            <p:cNvSpPr/>
            <p:nvPr/>
          </p:nvSpPr>
          <p:spPr>
            <a:xfrm rot="16200000">
              <a:off x="8498354" y="1965388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45" name="Isosceles Triangle 44">
              <a:extLst>
                <a:ext uri="{FF2B5EF4-FFF2-40B4-BE49-F238E27FC236}">
                  <a16:creationId xmlns:a16="http://schemas.microsoft.com/office/drawing/2014/main" id="{8AB89ACE-B137-4301-ABDE-97BACC5DBCC9}"/>
                </a:ext>
              </a:extLst>
            </p:cNvPr>
            <p:cNvSpPr/>
            <p:nvPr/>
          </p:nvSpPr>
          <p:spPr>
            <a:xfrm rot="16200000">
              <a:off x="8223325" y="1417696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46" name="Isosceles Triangle 45">
              <a:extLst>
                <a:ext uri="{FF2B5EF4-FFF2-40B4-BE49-F238E27FC236}">
                  <a16:creationId xmlns:a16="http://schemas.microsoft.com/office/drawing/2014/main" id="{01828AD3-CBF5-4536-9811-3CE15837D3FA}"/>
                </a:ext>
              </a:extLst>
            </p:cNvPr>
            <p:cNvSpPr/>
            <p:nvPr/>
          </p:nvSpPr>
          <p:spPr>
            <a:xfrm rot="16200000">
              <a:off x="8404299" y="1170046"/>
              <a:ext cx="466725" cy="164975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47" name="Isosceles Triangle 46">
              <a:extLst>
                <a:ext uri="{FF2B5EF4-FFF2-40B4-BE49-F238E27FC236}">
                  <a16:creationId xmlns:a16="http://schemas.microsoft.com/office/drawing/2014/main" id="{EFC96F40-74D9-4EC4-86D8-51ACF5F89431}"/>
                </a:ext>
              </a:extLst>
            </p:cNvPr>
            <p:cNvSpPr/>
            <p:nvPr/>
          </p:nvSpPr>
          <p:spPr>
            <a:xfrm rot="16200000">
              <a:off x="8498354" y="1468895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48" name="Isosceles Triangle 47">
              <a:extLst>
                <a:ext uri="{FF2B5EF4-FFF2-40B4-BE49-F238E27FC236}">
                  <a16:creationId xmlns:a16="http://schemas.microsoft.com/office/drawing/2014/main" id="{16F2D64C-8305-4FD5-9A66-F68FD612EA52}"/>
                </a:ext>
              </a:extLst>
            </p:cNvPr>
            <p:cNvSpPr/>
            <p:nvPr/>
          </p:nvSpPr>
          <p:spPr>
            <a:xfrm rot="16200000">
              <a:off x="8223325" y="914069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49" name="Isosceles Triangle 48">
              <a:extLst>
                <a:ext uri="{FF2B5EF4-FFF2-40B4-BE49-F238E27FC236}">
                  <a16:creationId xmlns:a16="http://schemas.microsoft.com/office/drawing/2014/main" id="{6D752811-E141-4830-95C2-8618D0F9B73A}"/>
                </a:ext>
              </a:extLst>
            </p:cNvPr>
            <p:cNvSpPr/>
            <p:nvPr/>
          </p:nvSpPr>
          <p:spPr>
            <a:xfrm rot="16200000">
              <a:off x="8404299" y="666419"/>
              <a:ext cx="466725" cy="164975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3B70EDEA-1C76-4AE4-BE81-D967E2DA3572}"/>
                </a:ext>
              </a:extLst>
            </p:cNvPr>
            <p:cNvSpPr/>
            <p:nvPr/>
          </p:nvSpPr>
          <p:spPr>
            <a:xfrm rot="16200000">
              <a:off x="8498354" y="965268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51" name="Isosceles Triangle 50">
              <a:extLst>
                <a:ext uri="{FF2B5EF4-FFF2-40B4-BE49-F238E27FC236}">
                  <a16:creationId xmlns:a16="http://schemas.microsoft.com/office/drawing/2014/main" id="{C1CE226B-A01C-47D7-837C-EE93C5075E21}"/>
                </a:ext>
              </a:extLst>
            </p:cNvPr>
            <p:cNvSpPr/>
            <p:nvPr/>
          </p:nvSpPr>
          <p:spPr>
            <a:xfrm rot="16200000">
              <a:off x="8223325" y="428016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BA4C2F48-BFF7-4A5A-892F-033E2EAC49F9}"/>
                </a:ext>
              </a:extLst>
            </p:cNvPr>
            <p:cNvSpPr/>
            <p:nvPr/>
          </p:nvSpPr>
          <p:spPr>
            <a:xfrm rot="16200000">
              <a:off x="8404299" y="180366"/>
              <a:ext cx="466725" cy="164975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53" name="Isosceles Triangle 52">
              <a:extLst>
                <a:ext uri="{FF2B5EF4-FFF2-40B4-BE49-F238E27FC236}">
                  <a16:creationId xmlns:a16="http://schemas.microsoft.com/office/drawing/2014/main" id="{66BD4E96-9FDA-4EF6-928F-02F7A6D85336}"/>
                </a:ext>
              </a:extLst>
            </p:cNvPr>
            <p:cNvSpPr/>
            <p:nvPr/>
          </p:nvSpPr>
          <p:spPr>
            <a:xfrm rot="16200000">
              <a:off x="8498354" y="479215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</p:grp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772DD01-A8C8-44FE-BC58-9C887FAEF4C2}"/>
              </a:ext>
            </a:extLst>
          </p:cNvPr>
          <p:cNvCxnSpPr/>
          <p:nvPr userDrawn="1"/>
        </p:nvCxnSpPr>
        <p:spPr>
          <a:xfrm>
            <a:off x="6139814" y="1112808"/>
            <a:ext cx="3255033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6597DC-2EB3-4C8A-9D67-FA313A0E1C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17734" y="373751"/>
            <a:ext cx="5143500" cy="609600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kern="1200" dirty="0" smtClean="0">
                <a:solidFill>
                  <a:srgbClr val="15284C"/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</a:defRPr>
            </a:lvl1pPr>
          </a:lstStyle>
          <a:p>
            <a:pPr lvl="0"/>
            <a:r>
              <a:rPr lang="en-US"/>
              <a:t>Master text style</a:t>
            </a:r>
            <a:endParaRPr lang="en-NZ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14ADB7-7DC5-60B0-FAE3-8998B96D73EC}"/>
              </a:ext>
            </a:extLst>
          </p:cNvPr>
          <p:cNvSpPr txBox="1"/>
          <p:nvPr userDrawn="1"/>
        </p:nvSpPr>
        <p:spPr>
          <a:xfrm>
            <a:off x="0" y="0"/>
            <a:ext cx="12192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1100">
                <a:solidFill>
                  <a:schemeClr val="bg1">
                    <a:lumMod val="50000"/>
                  </a:schemeClr>
                </a:solidFill>
              </a:rPr>
              <a:t>DRAFT FOR DISCUSSION ONLY 					NOT GOVERNMENT POLICY</a:t>
            </a:r>
          </a:p>
        </p:txBody>
      </p:sp>
    </p:spTree>
    <p:extLst>
      <p:ext uri="{BB962C8B-B14F-4D97-AF65-F5344CB8AC3E}">
        <p14:creationId xmlns:p14="http://schemas.microsoft.com/office/powerpoint/2010/main" val="7981251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D94F84F-DCD2-4C5C-B7CA-A1EC21BC6A8D}"/>
              </a:ext>
            </a:extLst>
          </p:cNvPr>
          <p:cNvSpPr/>
          <p:nvPr userDrawn="1"/>
        </p:nvSpPr>
        <p:spPr>
          <a:xfrm>
            <a:off x="6786113" y="0"/>
            <a:ext cx="5405888" cy="6858000"/>
          </a:xfrm>
          <a:prstGeom prst="rect">
            <a:avLst/>
          </a:prstGeom>
          <a:solidFill>
            <a:srgbClr val="F2F2F2"/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8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8AB6B5-55A8-41BE-B935-F326A5C30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1391" y="1293962"/>
            <a:ext cx="4429443" cy="49052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77EB2-3FB7-4971-950B-CAAC0F23C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0024A-6A13-4483-B546-55A99D6D1070}" type="slidenum">
              <a:rPr lang="en-NZ" smtClean="0"/>
              <a:t>‹#›</a:t>
            </a:fld>
            <a:endParaRPr lang="en-NZ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955B737-4600-488D-84FD-1271050E8DC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56559" y="1293962"/>
            <a:ext cx="6034191" cy="49052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92CAF1D-E864-480A-8818-C842F92FE2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6559" y="365126"/>
            <a:ext cx="6034191" cy="609660"/>
          </a:xfrm>
        </p:spPr>
        <p:txBody>
          <a:bodyPr>
            <a:noAutofit/>
          </a:bodyPr>
          <a:lstStyle>
            <a:lvl1pPr>
              <a:defRPr sz="2800" b="1"/>
            </a:lvl1pPr>
          </a:lstStyle>
          <a:p>
            <a:r>
              <a:rPr lang="en-US"/>
              <a:t>Master title style</a:t>
            </a:r>
            <a:endParaRPr lang="en-NZ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C46AE86-9882-49ED-873A-DFB8CB689A12}"/>
              </a:ext>
            </a:extLst>
          </p:cNvPr>
          <p:cNvCxnSpPr/>
          <p:nvPr userDrawn="1"/>
        </p:nvCxnSpPr>
        <p:spPr>
          <a:xfrm>
            <a:off x="1" y="1112808"/>
            <a:ext cx="3255033" cy="0"/>
          </a:xfrm>
          <a:prstGeom prst="line">
            <a:avLst/>
          </a:prstGeom>
          <a:ln w="76200">
            <a:solidFill>
              <a:srgbClr val="F2F2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6C15250-4E05-400C-95A3-D95F3295F514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714897" y="-652"/>
            <a:ext cx="461271" cy="6858652"/>
            <a:chOff x="8374199" y="29491"/>
            <a:chExt cx="345953" cy="6944273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C6AA08A0-D906-4ADA-89C6-97A44962A5CA}"/>
                </a:ext>
              </a:extLst>
            </p:cNvPr>
            <p:cNvSpPr/>
            <p:nvPr/>
          </p:nvSpPr>
          <p:spPr>
            <a:xfrm rot="16200000">
              <a:off x="8223325" y="2410682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B6B1C0D2-E507-4E7B-B21C-7EF7A71AE995}"/>
                </a:ext>
              </a:extLst>
            </p:cNvPr>
            <p:cNvSpPr/>
            <p:nvPr/>
          </p:nvSpPr>
          <p:spPr>
            <a:xfrm rot="16200000">
              <a:off x="8404299" y="2163032"/>
              <a:ext cx="466725" cy="164975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582D8A4A-07F7-472C-8EF1-4223D5C060AA}"/>
                </a:ext>
              </a:extLst>
            </p:cNvPr>
            <p:cNvSpPr/>
            <p:nvPr/>
          </p:nvSpPr>
          <p:spPr>
            <a:xfrm rot="16200000">
              <a:off x="8404299" y="2663092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BFDA42EF-93F1-4CB8-83CF-833FE766E3F4}"/>
                </a:ext>
              </a:extLst>
            </p:cNvPr>
            <p:cNvSpPr/>
            <p:nvPr/>
          </p:nvSpPr>
          <p:spPr>
            <a:xfrm rot="16200000">
              <a:off x="8498354" y="2461881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CC90C343-7EEA-4F04-86E3-79495C538FED}"/>
                </a:ext>
              </a:extLst>
            </p:cNvPr>
            <p:cNvSpPr/>
            <p:nvPr/>
          </p:nvSpPr>
          <p:spPr>
            <a:xfrm rot="16200000">
              <a:off x="8223327" y="2910743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E0B603AA-BD86-4CA7-B460-78FCBD78334B}"/>
                </a:ext>
              </a:extLst>
            </p:cNvPr>
            <p:cNvSpPr/>
            <p:nvPr/>
          </p:nvSpPr>
          <p:spPr>
            <a:xfrm rot="16200000">
              <a:off x="8404301" y="3163153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4E8CB3C1-6852-4D73-A4FB-1F9EA094EC18}"/>
                </a:ext>
              </a:extLst>
            </p:cNvPr>
            <p:cNvSpPr/>
            <p:nvPr/>
          </p:nvSpPr>
          <p:spPr>
            <a:xfrm rot="16200000">
              <a:off x="8498356" y="2961942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8945B2B2-E4C0-4124-BABA-A90048248869}"/>
                </a:ext>
              </a:extLst>
            </p:cNvPr>
            <p:cNvSpPr/>
            <p:nvPr/>
          </p:nvSpPr>
          <p:spPr>
            <a:xfrm rot="16200000">
              <a:off x="8223325" y="3410803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0169EA88-1F7C-4B8D-910E-4A7B1717EAAE}"/>
                </a:ext>
              </a:extLst>
            </p:cNvPr>
            <p:cNvSpPr/>
            <p:nvPr/>
          </p:nvSpPr>
          <p:spPr>
            <a:xfrm rot="16200000">
              <a:off x="8404299" y="3663213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61FD3CDF-7283-4E16-B219-EB33BBE36C03}"/>
                </a:ext>
              </a:extLst>
            </p:cNvPr>
            <p:cNvSpPr/>
            <p:nvPr/>
          </p:nvSpPr>
          <p:spPr>
            <a:xfrm rot="16200000">
              <a:off x="8498354" y="3462002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C27E91B7-9699-4023-A24F-C88706055538}"/>
                </a:ext>
              </a:extLst>
            </p:cNvPr>
            <p:cNvSpPr/>
            <p:nvPr/>
          </p:nvSpPr>
          <p:spPr>
            <a:xfrm rot="16200000">
              <a:off x="8223325" y="3913248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E9919E33-AF1B-4CD4-8D0E-1D31FEB123BA}"/>
                </a:ext>
              </a:extLst>
            </p:cNvPr>
            <p:cNvSpPr/>
            <p:nvPr/>
          </p:nvSpPr>
          <p:spPr>
            <a:xfrm rot="16200000">
              <a:off x="8404299" y="4165658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A75B3DBD-2686-4D36-A696-EA3AB9157B70}"/>
                </a:ext>
              </a:extLst>
            </p:cNvPr>
            <p:cNvSpPr/>
            <p:nvPr/>
          </p:nvSpPr>
          <p:spPr>
            <a:xfrm rot="16200000">
              <a:off x="8498354" y="3964447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108BCD1F-5CD6-42ED-82E8-C00052880B0E}"/>
                </a:ext>
              </a:extLst>
            </p:cNvPr>
            <p:cNvSpPr/>
            <p:nvPr/>
          </p:nvSpPr>
          <p:spPr>
            <a:xfrm rot="16200000">
              <a:off x="8223325" y="4414786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215736EF-5EF8-4A47-95B5-E040584A82A2}"/>
                </a:ext>
              </a:extLst>
            </p:cNvPr>
            <p:cNvSpPr/>
            <p:nvPr/>
          </p:nvSpPr>
          <p:spPr>
            <a:xfrm rot="16200000">
              <a:off x="8404299" y="4667196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B76D3552-5AA8-47EB-9766-AA094AA4DAFE}"/>
                </a:ext>
              </a:extLst>
            </p:cNvPr>
            <p:cNvSpPr/>
            <p:nvPr/>
          </p:nvSpPr>
          <p:spPr>
            <a:xfrm rot="16200000">
              <a:off x="8498354" y="4465985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EEA3473E-A66A-4FEF-B728-B9399CADD86A}"/>
                </a:ext>
              </a:extLst>
            </p:cNvPr>
            <p:cNvSpPr/>
            <p:nvPr/>
          </p:nvSpPr>
          <p:spPr>
            <a:xfrm rot="16200000">
              <a:off x="8223325" y="4912467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59C3D712-2C46-42D4-9FE6-66E2DF9A54E5}"/>
                </a:ext>
              </a:extLst>
            </p:cNvPr>
            <p:cNvSpPr/>
            <p:nvPr/>
          </p:nvSpPr>
          <p:spPr>
            <a:xfrm rot="16200000">
              <a:off x="8404299" y="5164877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C1E3F95C-727A-4B94-A8E1-C48E48E442B2}"/>
                </a:ext>
              </a:extLst>
            </p:cNvPr>
            <p:cNvSpPr/>
            <p:nvPr/>
          </p:nvSpPr>
          <p:spPr>
            <a:xfrm rot="16200000">
              <a:off x="8498354" y="4963666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4A51183B-7961-4169-ACB6-E992450761A0}"/>
                </a:ext>
              </a:extLst>
            </p:cNvPr>
            <p:cNvSpPr/>
            <p:nvPr/>
          </p:nvSpPr>
          <p:spPr>
            <a:xfrm rot="16200000">
              <a:off x="8223325" y="5410147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34" name="Isosceles Triangle 33">
              <a:extLst>
                <a:ext uri="{FF2B5EF4-FFF2-40B4-BE49-F238E27FC236}">
                  <a16:creationId xmlns:a16="http://schemas.microsoft.com/office/drawing/2014/main" id="{C969AEA6-5E36-46FD-9A73-A1EA78D17F06}"/>
                </a:ext>
              </a:extLst>
            </p:cNvPr>
            <p:cNvSpPr/>
            <p:nvPr/>
          </p:nvSpPr>
          <p:spPr>
            <a:xfrm rot="16200000">
              <a:off x="8404299" y="5662557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35" name="Isosceles Triangle 34">
              <a:extLst>
                <a:ext uri="{FF2B5EF4-FFF2-40B4-BE49-F238E27FC236}">
                  <a16:creationId xmlns:a16="http://schemas.microsoft.com/office/drawing/2014/main" id="{9FDB30D2-0E9D-4B5A-9DB8-F49597C7F8BB}"/>
                </a:ext>
              </a:extLst>
            </p:cNvPr>
            <p:cNvSpPr/>
            <p:nvPr/>
          </p:nvSpPr>
          <p:spPr>
            <a:xfrm rot="16200000">
              <a:off x="8498354" y="5461346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B691105C-5D0E-4EC6-A639-325A3B485BE4}"/>
                </a:ext>
              </a:extLst>
            </p:cNvPr>
            <p:cNvSpPr/>
            <p:nvPr/>
          </p:nvSpPr>
          <p:spPr>
            <a:xfrm rot="16200000">
              <a:off x="8223325" y="5907826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61F29197-CBEA-41B8-B40D-6A247A5760E3}"/>
                </a:ext>
              </a:extLst>
            </p:cNvPr>
            <p:cNvSpPr/>
            <p:nvPr/>
          </p:nvSpPr>
          <p:spPr>
            <a:xfrm rot="16200000">
              <a:off x="8404299" y="6160236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38" name="Isosceles Triangle 37">
              <a:extLst>
                <a:ext uri="{FF2B5EF4-FFF2-40B4-BE49-F238E27FC236}">
                  <a16:creationId xmlns:a16="http://schemas.microsoft.com/office/drawing/2014/main" id="{E8F8BC30-1560-4BB8-AB09-3BB6343C54D3}"/>
                </a:ext>
              </a:extLst>
            </p:cNvPr>
            <p:cNvSpPr/>
            <p:nvPr/>
          </p:nvSpPr>
          <p:spPr>
            <a:xfrm rot="16200000">
              <a:off x="8498354" y="5959025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39" name="Isosceles Triangle 38">
              <a:extLst>
                <a:ext uri="{FF2B5EF4-FFF2-40B4-BE49-F238E27FC236}">
                  <a16:creationId xmlns:a16="http://schemas.microsoft.com/office/drawing/2014/main" id="{328E2BF2-D540-43C9-97C3-B8FA51F41526}"/>
                </a:ext>
              </a:extLst>
            </p:cNvPr>
            <p:cNvSpPr/>
            <p:nvPr/>
          </p:nvSpPr>
          <p:spPr>
            <a:xfrm rot="16200000">
              <a:off x="8223324" y="6405504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40" name="Isosceles Triangle 39">
              <a:extLst>
                <a:ext uri="{FF2B5EF4-FFF2-40B4-BE49-F238E27FC236}">
                  <a16:creationId xmlns:a16="http://schemas.microsoft.com/office/drawing/2014/main" id="{732D80E0-ACA3-4895-B620-10848A6FE6EC}"/>
                </a:ext>
              </a:extLst>
            </p:cNvPr>
            <p:cNvSpPr/>
            <p:nvPr/>
          </p:nvSpPr>
          <p:spPr>
            <a:xfrm rot="16200000">
              <a:off x="8404298" y="6657914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41" name="Isosceles Triangle 40">
              <a:extLst>
                <a:ext uri="{FF2B5EF4-FFF2-40B4-BE49-F238E27FC236}">
                  <a16:creationId xmlns:a16="http://schemas.microsoft.com/office/drawing/2014/main" id="{A4DE2454-D788-4F29-987F-006AD647D2EF}"/>
                </a:ext>
              </a:extLst>
            </p:cNvPr>
            <p:cNvSpPr/>
            <p:nvPr/>
          </p:nvSpPr>
          <p:spPr>
            <a:xfrm rot="16200000">
              <a:off x="8498353" y="6456703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42" name="Isosceles Triangle 41">
              <a:extLst>
                <a:ext uri="{FF2B5EF4-FFF2-40B4-BE49-F238E27FC236}">
                  <a16:creationId xmlns:a16="http://schemas.microsoft.com/office/drawing/2014/main" id="{6B93859F-F69D-4673-A7AC-9F5DC8C90DE1}"/>
                </a:ext>
              </a:extLst>
            </p:cNvPr>
            <p:cNvSpPr/>
            <p:nvPr/>
          </p:nvSpPr>
          <p:spPr>
            <a:xfrm rot="16200000">
              <a:off x="8223325" y="1914189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3F660BA4-899D-401D-890C-6E0202464D9C}"/>
                </a:ext>
              </a:extLst>
            </p:cNvPr>
            <p:cNvSpPr/>
            <p:nvPr/>
          </p:nvSpPr>
          <p:spPr>
            <a:xfrm rot="16200000">
              <a:off x="8404299" y="1666539"/>
              <a:ext cx="466725" cy="164975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44" name="Isosceles Triangle 43">
              <a:extLst>
                <a:ext uri="{FF2B5EF4-FFF2-40B4-BE49-F238E27FC236}">
                  <a16:creationId xmlns:a16="http://schemas.microsoft.com/office/drawing/2014/main" id="{A9F13BBF-E1EA-4602-9169-E8B98610086D}"/>
                </a:ext>
              </a:extLst>
            </p:cNvPr>
            <p:cNvSpPr/>
            <p:nvPr/>
          </p:nvSpPr>
          <p:spPr>
            <a:xfrm rot="16200000">
              <a:off x="8498354" y="1965388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45" name="Isosceles Triangle 44">
              <a:extLst>
                <a:ext uri="{FF2B5EF4-FFF2-40B4-BE49-F238E27FC236}">
                  <a16:creationId xmlns:a16="http://schemas.microsoft.com/office/drawing/2014/main" id="{8AB89ACE-B137-4301-ABDE-97BACC5DBCC9}"/>
                </a:ext>
              </a:extLst>
            </p:cNvPr>
            <p:cNvSpPr/>
            <p:nvPr/>
          </p:nvSpPr>
          <p:spPr>
            <a:xfrm rot="16200000">
              <a:off x="8223325" y="1417696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46" name="Isosceles Triangle 45">
              <a:extLst>
                <a:ext uri="{FF2B5EF4-FFF2-40B4-BE49-F238E27FC236}">
                  <a16:creationId xmlns:a16="http://schemas.microsoft.com/office/drawing/2014/main" id="{01828AD3-CBF5-4536-9811-3CE15837D3FA}"/>
                </a:ext>
              </a:extLst>
            </p:cNvPr>
            <p:cNvSpPr/>
            <p:nvPr/>
          </p:nvSpPr>
          <p:spPr>
            <a:xfrm rot="16200000">
              <a:off x="8404299" y="1170046"/>
              <a:ext cx="466725" cy="164975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47" name="Isosceles Triangle 46">
              <a:extLst>
                <a:ext uri="{FF2B5EF4-FFF2-40B4-BE49-F238E27FC236}">
                  <a16:creationId xmlns:a16="http://schemas.microsoft.com/office/drawing/2014/main" id="{EFC96F40-74D9-4EC4-86D8-51ACF5F89431}"/>
                </a:ext>
              </a:extLst>
            </p:cNvPr>
            <p:cNvSpPr/>
            <p:nvPr/>
          </p:nvSpPr>
          <p:spPr>
            <a:xfrm rot="16200000">
              <a:off x="8498354" y="1468895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48" name="Isosceles Triangle 47">
              <a:extLst>
                <a:ext uri="{FF2B5EF4-FFF2-40B4-BE49-F238E27FC236}">
                  <a16:creationId xmlns:a16="http://schemas.microsoft.com/office/drawing/2014/main" id="{16F2D64C-8305-4FD5-9A66-F68FD612EA52}"/>
                </a:ext>
              </a:extLst>
            </p:cNvPr>
            <p:cNvSpPr/>
            <p:nvPr/>
          </p:nvSpPr>
          <p:spPr>
            <a:xfrm rot="16200000">
              <a:off x="8223325" y="914069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49" name="Isosceles Triangle 48">
              <a:extLst>
                <a:ext uri="{FF2B5EF4-FFF2-40B4-BE49-F238E27FC236}">
                  <a16:creationId xmlns:a16="http://schemas.microsoft.com/office/drawing/2014/main" id="{6D752811-E141-4830-95C2-8618D0F9B73A}"/>
                </a:ext>
              </a:extLst>
            </p:cNvPr>
            <p:cNvSpPr/>
            <p:nvPr/>
          </p:nvSpPr>
          <p:spPr>
            <a:xfrm rot="16200000">
              <a:off x="8404299" y="666419"/>
              <a:ext cx="466725" cy="164975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3B70EDEA-1C76-4AE4-BE81-D967E2DA3572}"/>
                </a:ext>
              </a:extLst>
            </p:cNvPr>
            <p:cNvSpPr/>
            <p:nvPr/>
          </p:nvSpPr>
          <p:spPr>
            <a:xfrm rot="16200000">
              <a:off x="8498354" y="965268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51" name="Isosceles Triangle 50">
              <a:extLst>
                <a:ext uri="{FF2B5EF4-FFF2-40B4-BE49-F238E27FC236}">
                  <a16:creationId xmlns:a16="http://schemas.microsoft.com/office/drawing/2014/main" id="{C1CE226B-A01C-47D7-837C-EE93C5075E21}"/>
                </a:ext>
              </a:extLst>
            </p:cNvPr>
            <p:cNvSpPr/>
            <p:nvPr/>
          </p:nvSpPr>
          <p:spPr>
            <a:xfrm rot="16200000">
              <a:off x="8223325" y="428016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BA4C2F48-BFF7-4A5A-892F-033E2EAC49F9}"/>
                </a:ext>
              </a:extLst>
            </p:cNvPr>
            <p:cNvSpPr/>
            <p:nvPr/>
          </p:nvSpPr>
          <p:spPr>
            <a:xfrm rot="16200000">
              <a:off x="8404299" y="180366"/>
              <a:ext cx="466725" cy="164975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53" name="Isosceles Triangle 52">
              <a:extLst>
                <a:ext uri="{FF2B5EF4-FFF2-40B4-BE49-F238E27FC236}">
                  <a16:creationId xmlns:a16="http://schemas.microsoft.com/office/drawing/2014/main" id="{66BD4E96-9FDA-4EF6-928F-02F7A6D85336}"/>
                </a:ext>
              </a:extLst>
            </p:cNvPr>
            <p:cNvSpPr/>
            <p:nvPr/>
          </p:nvSpPr>
          <p:spPr>
            <a:xfrm rot="16200000">
              <a:off x="8498354" y="479215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</p:grp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772DD01-A8C8-44FE-BC58-9C887FAEF4C2}"/>
              </a:ext>
            </a:extLst>
          </p:cNvPr>
          <p:cNvCxnSpPr>
            <a:cxnSpLocks/>
          </p:cNvCxnSpPr>
          <p:nvPr userDrawn="1"/>
        </p:nvCxnSpPr>
        <p:spPr>
          <a:xfrm>
            <a:off x="6491875" y="1112808"/>
            <a:ext cx="2902972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6597DC-2EB3-4C8A-9D67-FA313A0E1C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31169" y="373751"/>
            <a:ext cx="4430064" cy="609600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kern="1200" dirty="0" smtClean="0">
                <a:solidFill>
                  <a:srgbClr val="15284C"/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</a:defRPr>
            </a:lvl1pPr>
          </a:lstStyle>
          <a:p>
            <a:pPr lvl="0"/>
            <a:r>
              <a:rPr lang="en-US"/>
              <a:t>Master text style</a:t>
            </a:r>
            <a:endParaRPr lang="en-NZ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A11B4F-B265-0F6C-C9E0-C623D2578DF9}"/>
              </a:ext>
            </a:extLst>
          </p:cNvPr>
          <p:cNvSpPr txBox="1"/>
          <p:nvPr userDrawn="1"/>
        </p:nvSpPr>
        <p:spPr>
          <a:xfrm>
            <a:off x="0" y="0"/>
            <a:ext cx="12192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1100">
                <a:solidFill>
                  <a:schemeClr val="bg1">
                    <a:lumMod val="50000"/>
                  </a:schemeClr>
                </a:solidFill>
              </a:rPr>
              <a:t>DRAFT FOR DISCUSSION ONLY 					NOT GOVERNMENT POLICY</a:t>
            </a:r>
          </a:p>
        </p:txBody>
      </p:sp>
    </p:spTree>
    <p:extLst>
      <p:ext uri="{BB962C8B-B14F-4D97-AF65-F5344CB8AC3E}">
        <p14:creationId xmlns:p14="http://schemas.microsoft.com/office/powerpoint/2010/main" val="1500191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D94F84F-DCD2-4C5C-B7CA-A1EC21BC6A8D}"/>
              </a:ext>
            </a:extLst>
          </p:cNvPr>
          <p:cNvSpPr/>
          <p:nvPr userDrawn="1"/>
        </p:nvSpPr>
        <p:spPr>
          <a:xfrm>
            <a:off x="6130508" y="0"/>
            <a:ext cx="6061493" cy="6858000"/>
          </a:xfrm>
          <a:prstGeom prst="rect">
            <a:avLst/>
          </a:prstGeom>
          <a:solidFill>
            <a:srgbClr val="F2F2F2"/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8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8AB6B5-55A8-41BE-B935-F326A5C30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8055" y="1293962"/>
            <a:ext cx="5142779" cy="49052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77EB2-3FB7-4971-950B-CAAC0F23C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0024A-6A13-4483-B546-55A99D6D1070}" type="slidenum">
              <a:rPr lang="en-NZ" smtClean="0"/>
              <a:t>‹#›</a:t>
            </a:fld>
            <a:endParaRPr lang="en-NZ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955B737-4600-488D-84FD-1271050E8DC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56559" y="1293962"/>
            <a:ext cx="5405887" cy="49052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92CAF1D-E864-480A-8818-C842F92FE2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6559" y="365126"/>
            <a:ext cx="5405887" cy="609660"/>
          </a:xfrm>
        </p:spPr>
        <p:txBody>
          <a:bodyPr>
            <a:noAutofit/>
          </a:bodyPr>
          <a:lstStyle>
            <a:lvl1pPr>
              <a:defRPr sz="2800" b="1"/>
            </a:lvl1pPr>
          </a:lstStyle>
          <a:p>
            <a:r>
              <a:rPr lang="en-US"/>
              <a:t>Master title style</a:t>
            </a:r>
            <a:endParaRPr lang="en-NZ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C46AE86-9882-49ED-873A-DFB8CB689A12}"/>
              </a:ext>
            </a:extLst>
          </p:cNvPr>
          <p:cNvCxnSpPr/>
          <p:nvPr userDrawn="1"/>
        </p:nvCxnSpPr>
        <p:spPr>
          <a:xfrm>
            <a:off x="1" y="1112808"/>
            <a:ext cx="3255033" cy="0"/>
          </a:xfrm>
          <a:prstGeom prst="line">
            <a:avLst/>
          </a:prstGeom>
          <a:ln w="76200">
            <a:solidFill>
              <a:srgbClr val="F2F2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772DD01-A8C8-44FE-BC58-9C887FAEF4C2}"/>
              </a:ext>
            </a:extLst>
          </p:cNvPr>
          <p:cNvCxnSpPr/>
          <p:nvPr userDrawn="1"/>
        </p:nvCxnSpPr>
        <p:spPr>
          <a:xfrm>
            <a:off x="6139814" y="1112808"/>
            <a:ext cx="3255033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FDA8F21D-63A9-4710-ACDE-ECF082C2E3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17734" y="373751"/>
            <a:ext cx="5143500" cy="609600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kern="1200" dirty="0" smtClean="0">
                <a:solidFill>
                  <a:srgbClr val="15284C"/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</a:defRPr>
            </a:lvl1pPr>
          </a:lstStyle>
          <a:p>
            <a:pPr lvl="0"/>
            <a:r>
              <a:rPr lang="en-US"/>
              <a:t>Master text style</a:t>
            </a:r>
            <a:endParaRPr lang="en-NZ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D5CB5E-9CE2-975B-2C6B-696936F07DB8}"/>
              </a:ext>
            </a:extLst>
          </p:cNvPr>
          <p:cNvSpPr txBox="1"/>
          <p:nvPr userDrawn="1"/>
        </p:nvSpPr>
        <p:spPr>
          <a:xfrm>
            <a:off x="0" y="0"/>
            <a:ext cx="12192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1100">
                <a:solidFill>
                  <a:schemeClr val="bg1">
                    <a:lumMod val="50000"/>
                  </a:schemeClr>
                </a:solidFill>
              </a:rPr>
              <a:t>DRAFT FOR DISCUSSION ONLY 					NOT GOVERNMENT POLICY</a:t>
            </a:r>
          </a:p>
        </p:txBody>
      </p:sp>
    </p:spTree>
    <p:extLst>
      <p:ext uri="{BB962C8B-B14F-4D97-AF65-F5344CB8AC3E}">
        <p14:creationId xmlns:p14="http://schemas.microsoft.com/office/powerpoint/2010/main" val="17965676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DA29E0-1557-4BDB-8CB4-16C7262CB8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BD90024A-6A13-4483-B546-55A99D6D1070}" type="slidenum">
              <a:rPr lang="en-NZ" smtClean="0"/>
              <a:pPr/>
              <a:t>‹#›</a:t>
            </a:fld>
            <a:endParaRPr lang="en-NZ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B64BF2B-5976-4FD2-A645-4F8FB0387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560" y="365126"/>
            <a:ext cx="11204273" cy="609660"/>
          </a:xfrm>
        </p:spPr>
        <p:txBody>
          <a:bodyPr>
            <a:noAutofit/>
          </a:bodyPr>
          <a:lstStyle>
            <a:lvl1pPr>
              <a:defRPr sz="2800" b="1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0AFF543-D601-49AB-81AF-15908970F68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56560" y="1293962"/>
            <a:ext cx="11204273" cy="4905226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A4846C-D54B-D706-55F8-E336C52FB395}"/>
              </a:ext>
            </a:extLst>
          </p:cNvPr>
          <p:cNvSpPr txBox="1"/>
          <p:nvPr userDrawn="1"/>
        </p:nvSpPr>
        <p:spPr>
          <a:xfrm>
            <a:off x="0" y="0"/>
            <a:ext cx="12192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1100">
                <a:solidFill>
                  <a:schemeClr val="bg1">
                    <a:lumMod val="50000"/>
                  </a:schemeClr>
                </a:solidFill>
              </a:rPr>
              <a:t>DRAFT FOR DISCUSSION ONLY 					NOT GOVERNMENT POLICY</a:t>
            </a:r>
          </a:p>
        </p:txBody>
      </p:sp>
    </p:spTree>
    <p:extLst>
      <p:ext uri="{BB962C8B-B14F-4D97-AF65-F5344CB8AC3E}">
        <p14:creationId xmlns:p14="http://schemas.microsoft.com/office/powerpoint/2010/main" val="37128073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DA29E0-1557-4BDB-8CB4-16C7262CB8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BD90024A-6A13-4483-B546-55A99D6D1070}" type="slidenum">
              <a:rPr lang="en-NZ" smtClean="0"/>
              <a:pPr/>
              <a:t>‹#›</a:t>
            </a:fld>
            <a:endParaRPr lang="en-NZ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B64BF2B-5976-4FD2-A645-4F8FB0387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560" y="365126"/>
            <a:ext cx="11204273" cy="609660"/>
          </a:xfrm>
        </p:spPr>
        <p:txBody>
          <a:bodyPr>
            <a:noAutofit/>
          </a:bodyPr>
          <a:lstStyle>
            <a:lvl1pPr>
              <a:defRPr sz="2800" b="1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72A6D77-360E-413D-B43F-3E3139BD9056}"/>
              </a:ext>
            </a:extLst>
          </p:cNvPr>
          <p:cNvCxnSpPr/>
          <p:nvPr userDrawn="1"/>
        </p:nvCxnSpPr>
        <p:spPr>
          <a:xfrm>
            <a:off x="1" y="1112808"/>
            <a:ext cx="3255033" cy="0"/>
          </a:xfrm>
          <a:prstGeom prst="line">
            <a:avLst/>
          </a:prstGeom>
          <a:ln w="76200">
            <a:solidFill>
              <a:srgbClr val="F2F2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53CB176-6BB6-4E0C-AD4C-F8E549108D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559" y="1293962"/>
            <a:ext cx="11204275" cy="49052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4A6800-F61B-9C75-996A-51BA92BFC6A0}"/>
              </a:ext>
            </a:extLst>
          </p:cNvPr>
          <p:cNvSpPr txBox="1"/>
          <p:nvPr userDrawn="1"/>
        </p:nvSpPr>
        <p:spPr>
          <a:xfrm>
            <a:off x="0" y="0"/>
            <a:ext cx="12192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1100">
                <a:solidFill>
                  <a:schemeClr val="bg1">
                    <a:lumMod val="50000"/>
                  </a:schemeClr>
                </a:solidFill>
              </a:rPr>
              <a:t>DRAFT FOR DISCUSSION ONLY 					NOT GOVERNMENT POLICY</a:t>
            </a:r>
          </a:p>
        </p:txBody>
      </p:sp>
    </p:spTree>
    <p:extLst>
      <p:ext uri="{BB962C8B-B14F-4D97-AF65-F5344CB8AC3E}">
        <p14:creationId xmlns:p14="http://schemas.microsoft.com/office/powerpoint/2010/main" val="38132133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2CB6CE-0C40-4706-A550-4EEA3C1050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0024A-6A13-4483-B546-55A99D6D1070}" type="slidenum">
              <a:rPr lang="en-NZ" smtClean="0"/>
              <a:pPr/>
              <a:t>‹#›</a:t>
            </a:fld>
            <a:endParaRPr lang="en-NZ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C84B041-4240-4F67-8AE7-DF30F72E2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560" y="365126"/>
            <a:ext cx="11204273" cy="609660"/>
          </a:xfrm>
        </p:spPr>
        <p:txBody>
          <a:bodyPr>
            <a:noAutofit/>
          </a:bodyPr>
          <a:lstStyle>
            <a:lvl1pPr>
              <a:defRPr sz="2800" b="1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5997929-1528-4B8E-B19E-DCD0F55C62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559" y="1293962"/>
            <a:ext cx="11204275" cy="49052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02C9FB9-2D7C-4E68-B3B9-27E110A661E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714897" y="-652"/>
            <a:ext cx="461271" cy="6858652"/>
            <a:chOff x="8374199" y="29491"/>
            <a:chExt cx="345953" cy="6944273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B05380EB-73BF-4C8D-86D8-187DDF54BE9A}"/>
                </a:ext>
              </a:extLst>
            </p:cNvPr>
            <p:cNvSpPr/>
            <p:nvPr/>
          </p:nvSpPr>
          <p:spPr>
            <a:xfrm rot="16200000">
              <a:off x="8223325" y="2410682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F136F0FC-D6B3-4F89-ACDF-DCF201E4BEEB}"/>
                </a:ext>
              </a:extLst>
            </p:cNvPr>
            <p:cNvSpPr/>
            <p:nvPr/>
          </p:nvSpPr>
          <p:spPr>
            <a:xfrm rot="16200000">
              <a:off x="8404299" y="2163032"/>
              <a:ext cx="466725" cy="164975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2D327074-2749-44A7-9858-CF61B30DB911}"/>
                </a:ext>
              </a:extLst>
            </p:cNvPr>
            <p:cNvSpPr/>
            <p:nvPr/>
          </p:nvSpPr>
          <p:spPr>
            <a:xfrm rot="16200000">
              <a:off x="8404299" y="2663092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BA907D62-E716-4570-BF20-D8EE90F324FD}"/>
                </a:ext>
              </a:extLst>
            </p:cNvPr>
            <p:cNvSpPr/>
            <p:nvPr/>
          </p:nvSpPr>
          <p:spPr>
            <a:xfrm rot="16200000">
              <a:off x="8498354" y="2461881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EB6D41AB-C297-41FB-A16F-A5B0E08AAEF2}"/>
                </a:ext>
              </a:extLst>
            </p:cNvPr>
            <p:cNvSpPr/>
            <p:nvPr/>
          </p:nvSpPr>
          <p:spPr>
            <a:xfrm rot="16200000">
              <a:off x="8223327" y="2910743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F753081B-43B5-4787-93F7-4F7F4E63952C}"/>
                </a:ext>
              </a:extLst>
            </p:cNvPr>
            <p:cNvSpPr/>
            <p:nvPr/>
          </p:nvSpPr>
          <p:spPr>
            <a:xfrm rot="16200000">
              <a:off x="8404301" y="3163153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2DAFE749-D994-4ECC-B485-8ADCE6AD7A92}"/>
                </a:ext>
              </a:extLst>
            </p:cNvPr>
            <p:cNvSpPr/>
            <p:nvPr/>
          </p:nvSpPr>
          <p:spPr>
            <a:xfrm rot="16200000">
              <a:off x="8498356" y="2961942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927653B1-233E-4A3C-B1E8-A76400E002E6}"/>
                </a:ext>
              </a:extLst>
            </p:cNvPr>
            <p:cNvSpPr/>
            <p:nvPr/>
          </p:nvSpPr>
          <p:spPr>
            <a:xfrm rot="16200000">
              <a:off x="8223325" y="3410803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E3293511-021D-414E-AE35-F9E16B1E84E3}"/>
                </a:ext>
              </a:extLst>
            </p:cNvPr>
            <p:cNvSpPr/>
            <p:nvPr/>
          </p:nvSpPr>
          <p:spPr>
            <a:xfrm rot="16200000">
              <a:off x="8404299" y="3663213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601E5C2B-BE2E-4511-9F79-CC54DE8732AA}"/>
                </a:ext>
              </a:extLst>
            </p:cNvPr>
            <p:cNvSpPr/>
            <p:nvPr/>
          </p:nvSpPr>
          <p:spPr>
            <a:xfrm rot="16200000">
              <a:off x="8498354" y="3462002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685C9E8D-38D8-4DE4-BE2D-CB7FCC50841B}"/>
                </a:ext>
              </a:extLst>
            </p:cNvPr>
            <p:cNvSpPr/>
            <p:nvPr/>
          </p:nvSpPr>
          <p:spPr>
            <a:xfrm rot="16200000">
              <a:off x="8223325" y="3913248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D4734DC5-2B8D-4702-A0D2-1B2AC1708C3C}"/>
                </a:ext>
              </a:extLst>
            </p:cNvPr>
            <p:cNvSpPr/>
            <p:nvPr/>
          </p:nvSpPr>
          <p:spPr>
            <a:xfrm rot="16200000">
              <a:off x="8404299" y="4165658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83AB25C9-439A-4BA9-A23B-7696D0175283}"/>
                </a:ext>
              </a:extLst>
            </p:cNvPr>
            <p:cNvSpPr/>
            <p:nvPr/>
          </p:nvSpPr>
          <p:spPr>
            <a:xfrm rot="16200000">
              <a:off x="8498354" y="3964447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2A00365C-81EB-4216-9A29-6AFAB1242B04}"/>
                </a:ext>
              </a:extLst>
            </p:cNvPr>
            <p:cNvSpPr/>
            <p:nvPr/>
          </p:nvSpPr>
          <p:spPr>
            <a:xfrm rot="16200000">
              <a:off x="8223325" y="4414786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8E24350A-15E7-49D1-8042-4CDA30D31058}"/>
                </a:ext>
              </a:extLst>
            </p:cNvPr>
            <p:cNvSpPr/>
            <p:nvPr/>
          </p:nvSpPr>
          <p:spPr>
            <a:xfrm rot="16200000">
              <a:off x="8404299" y="4667196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7105AEAD-5579-4C0A-AF3A-00B7FF460F50}"/>
                </a:ext>
              </a:extLst>
            </p:cNvPr>
            <p:cNvSpPr/>
            <p:nvPr/>
          </p:nvSpPr>
          <p:spPr>
            <a:xfrm rot="16200000">
              <a:off x="8498354" y="4465985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928F09CD-EFA3-4C4C-9305-2DD0A272EB94}"/>
                </a:ext>
              </a:extLst>
            </p:cNvPr>
            <p:cNvSpPr/>
            <p:nvPr/>
          </p:nvSpPr>
          <p:spPr>
            <a:xfrm rot="16200000">
              <a:off x="8223325" y="4912467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FB82C6F7-AAE6-45EE-A48B-209788DCC804}"/>
                </a:ext>
              </a:extLst>
            </p:cNvPr>
            <p:cNvSpPr/>
            <p:nvPr/>
          </p:nvSpPr>
          <p:spPr>
            <a:xfrm rot="16200000">
              <a:off x="8404299" y="5164877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8BD62AD5-C622-48AD-A465-F172F4CFA11D}"/>
                </a:ext>
              </a:extLst>
            </p:cNvPr>
            <p:cNvSpPr/>
            <p:nvPr/>
          </p:nvSpPr>
          <p:spPr>
            <a:xfrm rot="16200000">
              <a:off x="8498354" y="4963666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1CE6F189-A134-436A-919D-F87DF30C88DF}"/>
                </a:ext>
              </a:extLst>
            </p:cNvPr>
            <p:cNvSpPr/>
            <p:nvPr/>
          </p:nvSpPr>
          <p:spPr>
            <a:xfrm rot="16200000">
              <a:off x="8223325" y="5410147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7051D6C3-1F02-4A75-A178-3B6910DB21D3}"/>
                </a:ext>
              </a:extLst>
            </p:cNvPr>
            <p:cNvSpPr/>
            <p:nvPr/>
          </p:nvSpPr>
          <p:spPr>
            <a:xfrm rot="16200000">
              <a:off x="8404299" y="5662557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E38AAB25-4B41-4D56-8703-B3C20BFD0F0D}"/>
                </a:ext>
              </a:extLst>
            </p:cNvPr>
            <p:cNvSpPr/>
            <p:nvPr/>
          </p:nvSpPr>
          <p:spPr>
            <a:xfrm rot="16200000">
              <a:off x="8498354" y="5461346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6FCD997B-5D3F-416D-ACB9-164B1819002A}"/>
                </a:ext>
              </a:extLst>
            </p:cNvPr>
            <p:cNvSpPr/>
            <p:nvPr/>
          </p:nvSpPr>
          <p:spPr>
            <a:xfrm rot="16200000">
              <a:off x="8223325" y="5907826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13FDFE13-9D1E-4AA4-BC3D-73422CE6BB6C}"/>
                </a:ext>
              </a:extLst>
            </p:cNvPr>
            <p:cNvSpPr/>
            <p:nvPr/>
          </p:nvSpPr>
          <p:spPr>
            <a:xfrm rot="16200000">
              <a:off x="8404299" y="6160236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870F0041-7EEF-4F7B-AFB6-AB457839F856}"/>
                </a:ext>
              </a:extLst>
            </p:cNvPr>
            <p:cNvSpPr/>
            <p:nvPr/>
          </p:nvSpPr>
          <p:spPr>
            <a:xfrm rot="16200000">
              <a:off x="8498354" y="5959025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843B15AA-5AD8-4279-971C-FC170B42023D}"/>
                </a:ext>
              </a:extLst>
            </p:cNvPr>
            <p:cNvSpPr/>
            <p:nvPr/>
          </p:nvSpPr>
          <p:spPr>
            <a:xfrm rot="16200000">
              <a:off x="8223324" y="6405504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34" name="Isosceles Triangle 33">
              <a:extLst>
                <a:ext uri="{FF2B5EF4-FFF2-40B4-BE49-F238E27FC236}">
                  <a16:creationId xmlns:a16="http://schemas.microsoft.com/office/drawing/2014/main" id="{B01178E2-C31D-4C3B-A1E5-70F98999E96E}"/>
                </a:ext>
              </a:extLst>
            </p:cNvPr>
            <p:cNvSpPr/>
            <p:nvPr/>
          </p:nvSpPr>
          <p:spPr>
            <a:xfrm rot="16200000">
              <a:off x="8404298" y="6657914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35" name="Isosceles Triangle 34">
              <a:extLst>
                <a:ext uri="{FF2B5EF4-FFF2-40B4-BE49-F238E27FC236}">
                  <a16:creationId xmlns:a16="http://schemas.microsoft.com/office/drawing/2014/main" id="{0FD85C4E-B5D6-45D2-B30E-989905102ABB}"/>
                </a:ext>
              </a:extLst>
            </p:cNvPr>
            <p:cNvSpPr/>
            <p:nvPr/>
          </p:nvSpPr>
          <p:spPr>
            <a:xfrm rot="16200000">
              <a:off x="8498353" y="6456703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AFAA02F5-2AE2-4ED0-AAC8-F9C1F858AA6E}"/>
                </a:ext>
              </a:extLst>
            </p:cNvPr>
            <p:cNvSpPr/>
            <p:nvPr/>
          </p:nvSpPr>
          <p:spPr>
            <a:xfrm rot="16200000">
              <a:off x="8223325" y="1914189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580BF450-9A63-4650-AC70-5AAE82284332}"/>
                </a:ext>
              </a:extLst>
            </p:cNvPr>
            <p:cNvSpPr/>
            <p:nvPr/>
          </p:nvSpPr>
          <p:spPr>
            <a:xfrm rot="16200000">
              <a:off x="8404299" y="1666539"/>
              <a:ext cx="466725" cy="164975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38" name="Isosceles Triangle 37">
              <a:extLst>
                <a:ext uri="{FF2B5EF4-FFF2-40B4-BE49-F238E27FC236}">
                  <a16:creationId xmlns:a16="http://schemas.microsoft.com/office/drawing/2014/main" id="{DFC64647-3750-45F9-BC7E-DCC6B0A4C737}"/>
                </a:ext>
              </a:extLst>
            </p:cNvPr>
            <p:cNvSpPr/>
            <p:nvPr/>
          </p:nvSpPr>
          <p:spPr>
            <a:xfrm rot="16200000">
              <a:off x="8498354" y="1965388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39" name="Isosceles Triangle 38">
              <a:extLst>
                <a:ext uri="{FF2B5EF4-FFF2-40B4-BE49-F238E27FC236}">
                  <a16:creationId xmlns:a16="http://schemas.microsoft.com/office/drawing/2014/main" id="{394AB6A2-4876-4D43-A7C2-CCC350C38C21}"/>
                </a:ext>
              </a:extLst>
            </p:cNvPr>
            <p:cNvSpPr/>
            <p:nvPr/>
          </p:nvSpPr>
          <p:spPr>
            <a:xfrm rot="16200000">
              <a:off x="8223325" y="1417696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40" name="Isosceles Triangle 39">
              <a:extLst>
                <a:ext uri="{FF2B5EF4-FFF2-40B4-BE49-F238E27FC236}">
                  <a16:creationId xmlns:a16="http://schemas.microsoft.com/office/drawing/2014/main" id="{AD5DC665-C3E4-42FD-98DC-91305E7AC716}"/>
                </a:ext>
              </a:extLst>
            </p:cNvPr>
            <p:cNvSpPr/>
            <p:nvPr/>
          </p:nvSpPr>
          <p:spPr>
            <a:xfrm rot="16200000">
              <a:off x="8404299" y="1170046"/>
              <a:ext cx="466725" cy="164975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41" name="Isosceles Triangle 40">
              <a:extLst>
                <a:ext uri="{FF2B5EF4-FFF2-40B4-BE49-F238E27FC236}">
                  <a16:creationId xmlns:a16="http://schemas.microsoft.com/office/drawing/2014/main" id="{ACCD03C0-66CD-4AC9-8CC1-8666411A98CF}"/>
                </a:ext>
              </a:extLst>
            </p:cNvPr>
            <p:cNvSpPr/>
            <p:nvPr/>
          </p:nvSpPr>
          <p:spPr>
            <a:xfrm rot="16200000">
              <a:off x="8498354" y="1468895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42" name="Isosceles Triangle 41">
              <a:extLst>
                <a:ext uri="{FF2B5EF4-FFF2-40B4-BE49-F238E27FC236}">
                  <a16:creationId xmlns:a16="http://schemas.microsoft.com/office/drawing/2014/main" id="{C7384A76-028F-4848-9113-825965A64035}"/>
                </a:ext>
              </a:extLst>
            </p:cNvPr>
            <p:cNvSpPr/>
            <p:nvPr/>
          </p:nvSpPr>
          <p:spPr>
            <a:xfrm rot="16200000">
              <a:off x="8223325" y="914069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5C8CC3BE-5C9F-42AF-8198-5EC1AAA59051}"/>
                </a:ext>
              </a:extLst>
            </p:cNvPr>
            <p:cNvSpPr/>
            <p:nvPr/>
          </p:nvSpPr>
          <p:spPr>
            <a:xfrm rot="16200000">
              <a:off x="8404299" y="666419"/>
              <a:ext cx="466725" cy="164975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44" name="Isosceles Triangle 43">
              <a:extLst>
                <a:ext uri="{FF2B5EF4-FFF2-40B4-BE49-F238E27FC236}">
                  <a16:creationId xmlns:a16="http://schemas.microsoft.com/office/drawing/2014/main" id="{DD672AED-EE40-4D0C-8CED-82EF49C1BA0E}"/>
                </a:ext>
              </a:extLst>
            </p:cNvPr>
            <p:cNvSpPr/>
            <p:nvPr/>
          </p:nvSpPr>
          <p:spPr>
            <a:xfrm rot="16200000">
              <a:off x="8498354" y="965268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45" name="Isosceles Triangle 44">
              <a:extLst>
                <a:ext uri="{FF2B5EF4-FFF2-40B4-BE49-F238E27FC236}">
                  <a16:creationId xmlns:a16="http://schemas.microsoft.com/office/drawing/2014/main" id="{F8020A0A-9C1A-4617-96D8-ABA1703B7661}"/>
                </a:ext>
              </a:extLst>
            </p:cNvPr>
            <p:cNvSpPr/>
            <p:nvPr/>
          </p:nvSpPr>
          <p:spPr>
            <a:xfrm rot="16200000">
              <a:off x="8223325" y="428016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46" name="Isosceles Triangle 45">
              <a:extLst>
                <a:ext uri="{FF2B5EF4-FFF2-40B4-BE49-F238E27FC236}">
                  <a16:creationId xmlns:a16="http://schemas.microsoft.com/office/drawing/2014/main" id="{F8C06776-94B9-497D-A582-3ADC2524A9F6}"/>
                </a:ext>
              </a:extLst>
            </p:cNvPr>
            <p:cNvSpPr/>
            <p:nvPr/>
          </p:nvSpPr>
          <p:spPr>
            <a:xfrm rot="16200000">
              <a:off x="8404299" y="180366"/>
              <a:ext cx="466725" cy="164975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47" name="Isosceles Triangle 46">
              <a:extLst>
                <a:ext uri="{FF2B5EF4-FFF2-40B4-BE49-F238E27FC236}">
                  <a16:creationId xmlns:a16="http://schemas.microsoft.com/office/drawing/2014/main" id="{0FD2343F-1AE5-4E0B-91D8-23BCF9AE1B59}"/>
                </a:ext>
              </a:extLst>
            </p:cNvPr>
            <p:cNvSpPr/>
            <p:nvPr/>
          </p:nvSpPr>
          <p:spPr>
            <a:xfrm rot="16200000">
              <a:off x="8498354" y="479215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523D8B3-9EB2-AFB5-AF00-F6F80EC6FE7C}"/>
              </a:ext>
            </a:extLst>
          </p:cNvPr>
          <p:cNvSpPr txBox="1"/>
          <p:nvPr userDrawn="1"/>
        </p:nvSpPr>
        <p:spPr>
          <a:xfrm>
            <a:off x="0" y="0"/>
            <a:ext cx="12192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1100">
                <a:solidFill>
                  <a:schemeClr val="bg1">
                    <a:lumMod val="50000"/>
                  </a:schemeClr>
                </a:solidFill>
              </a:rPr>
              <a:t>DRAFT FOR DISCUSSION ONLY 					NOT GOVERNMENT POLICY</a:t>
            </a:r>
          </a:p>
        </p:txBody>
      </p:sp>
    </p:spTree>
    <p:extLst>
      <p:ext uri="{BB962C8B-B14F-4D97-AF65-F5344CB8AC3E}">
        <p14:creationId xmlns:p14="http://schemas.microsoft.com/office/powerpoint/2010/main" val="35028134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2CB6CE-0C40-4706-A550-4EEA3C1050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0024A-6A13-4483-B546-55A99D6D1070}" type="slidenum">
              <a:rPr lang="en-NZ" smtClean="0"/>
              <a:pPr/>
              <a:t>‹#›</a:t>
            </a:fld>
            <a:endParaRPr lang="en-NZ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C84B041-4240-4F67-8AE7-DF30F72E2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560" y="365126"/>
            <a:ext cx="11204273" cy="609660"/>
          </a:xfrm>
        </p:spPr>
        <p:txBody>
          <a:bodyPr>
            <a:noAutofit/>
          </a:bodyPr>
          <a:lstStyle>
            <a:lvl1pPr>
              <a:defRPr sz="2800" b="1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B2A1845-9E8E-4622-851D-6F924C0DD9D2}"/>
              </a:ext>
            </a:extLst>
          </p:cNvPr>
          <p:cNvCxnSpPr/>
          <p:nvPr userDrawn="1"/>
        </p:nvCxnSpPr>
        <p:spPr>
          <a:xfrm>
            <a:off x="1" y="1112808"/>
            <a:ext cx="3255033" cy="0"/>
          </a:xfrm>
          <a:prstGeom prst="line">
            <a:avLst/>
          </a:prstGeom>
          <a:ln w="76200">
            <a:solidFill>
              <a:srgbClr val="F2F2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5997929-1528-4B8E-B19E-DCD0F55C62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559" y="1293962"/>
            <a:ext cx="11204275" cy="49052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02C9FB9-2D7C-4E68-B3B9-27E110A661E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714897" y="-652"/>
            <a:ext cx="461271" cy="6858652"/>
            <a:chOff x="8374199" y="29491"/>
            <a:chExt cx="345953" cy="6944273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B05380EB-73BF-4C8D-86D8-187DDF54BE9A}"/>
                </a:ext>
              </a:extLst>
            </p:cNvPr>
            <p:cNvSpPr/>
            <p:nvPr/>
          </p:nvSpPr>
          <p:spPr>
            <a:xfrm rot="16200000">
              <a:off x="8223325" y="2410682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F136F0FC-D6B3-4F89-ACDF-DCF201E4BEEB}"/>
                </a:ext>
              </a:extLst>
            </p:cNvPr>
            <p:cNvSpPr/>
            <p:nvPr/>
          </p:nvSpPr>
          <p:spPr>
            <a:xfrm rot="16200000">
              <a:off x="8404299" y="2163032"/>
              <a:ext cx="466725" cy="164975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2D327074-2749-44A7-9858-CF61B30DB911}"/>
                </a:ext>
              </a:extLst>
            </p:cNvPr>
            <p:cNvSpPr/>
            <p:nvPr/>
          </p:nvSpPr>
          <p:spPr>
            <a:xfrm rot="16200000">
              <a:off x="8404299" y="2663092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BA907D62-E716-4570-BF20-D8EE90F324FD}"/>
                </a:ext>
              </a:extLst>
            </p:cNvPr>
            <p:cNvSpPr/>
            <p:nvPr/>
          </p:nvSpPr>
          <p:spPr>
            <a:xfrm rot="16200000">
              <a:off x="8498354" y="2461881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EB6D41AB-C297-41FB-A16F-A5B0E08AAEF2}"/>
                </a:ext>
              </a:extLst>
            </p:cNvPr>
            <p:cNvSpPr/>
            <p:nvPr/>
          </p:nvSpPr>
          <p:spPr>
            <a:xfrm rot="16200000">
              <a:off x="8223327" y="2910743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F753081B-43B5-4787-93F7-4F7F4E63952C}"/>
                </a:ext>
              </a:extLst>
            </p:cNvPr>
            <p:cNvSpPr/>
            <p:nvPr/>
          </p:nvSpPr>
          <p:spPr>
            <a:xfrm rot="16200000">
              <a:off x="8404301" y="3163153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2DAFE749-D994-4ECC-B485-8ADCE6AD7A92}"/>
                </a:ext>
              </a:extLst>
            </p:cNvPr>
            <p:cNvSpPr/>
            <p:nvPr/>
          </p:nvSpPr>
          <p:spPr>
            <a:xfrm rot="16200000">
              <a:off x="8498356" y="2961942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927653B1-233E-4A3C-B1E8-A76400E002E6}"/>
                </a:ext>
              </a:extLst>
            </p:cNvPr>
            <p:cNvSpPr/>
            <p:nvPr/>
          </p:nvSpPr>
          <p:spPr>
            <a:xfrm rot="16200000">
              <a:off x="8223325" y="3410803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E3293511-021D-414E-AE35-F9E16B1E84E3}"/>
                </a:ext>
              </a:extLst>
            </p:cNvPr>
            <p:cNvSpPr/>
            <p:nvPr/>
          </p:nvSpPr>
          <p:spPr>
            <a:xfrm rot="16200000">
              <a:off x="8404299" y="3663213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601E5C2B-BE2E-4511-9F79-CC54DE8732AA}"/>
                </a:ext>
              </a:extLst>
            </p:cNvPr>
            <p:cNvSpPr/>
            <p:nvPr/>
          </p:nvSpPr>
          <p:spPr>
            <a:xfrm rot="16200000">
              <a:off x="8498354" y="3462002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685C9E8D-38D8-4DE4-BE2D-CB7FCC50841B}"/>
                </a:ext>
              </a:extLst>
            </p:cNvPr>
            <p:cNvSpPr/>
            <p:nvPr/>
          </p:nvSpPr>
          <p:spPr>
            <a:xfrm rot="16200000">
              <a:off x="8223325" y="3913248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D4734DC5-2B8D-4702-A0D2-1B2AC1708C3C}"/>
                </a:ext>
              </a:extLst>
            </p:cNvPr>
            <p:cNvSpPr/>
            <p:nvPr/>
          </p:nvSpPr>
          <p:spPr>
            <a:xfrm rot="16200000">
              <a:off x="8404299" y="4165658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83AB25C9-439A-4BA9-A23B-7696D0175283}"/>
                </a:ext>
              </a:extLst>
            </p:cNvPr>
            <p:cNvSpPr/>
            <p:nvPr/>
          </p:nvSpPr>
          <p:spPr>
            <a:xfrm rot="16200000">
              <a:off x="8498354" y="3964447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2A00365C-81EB-4216-9A29-6AFAB1242B04}"/>
                </a:ext>
              </a:extLst>
            </p:cNvPr>
            <p:cNvSpPr/>
            <p:nvPr/>
          </p:nvSpPr>
          <p:spPr>
            <a:xfrm rot="16200000">
              <a:off x="8223325" y="4414786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8E24350A-15E7-49D1-8042-4CDA30D31058}"/>
                </a:ext>
              </a:extLst>
            </p:cNvPr>
            <p:cNvSpPr/>
            <p:nvPr/>
          </p:nvSpPr>
          <p:spPr>
            <a:xfrm rot="16200000">
              <a:off x="8404299" y="4667196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7105AEAD-5579-4C0A-AF3A-00B7FF460F50}"/>
                </a:ext>
              </a:extLst>
            </p:cNvPr>
            <p:cNvSpPr/>
            <p:nvPr/>
          </p:nvSpPr>
          <p:spPr>
            <a:xfrm rot="16200000">
              <a:off x="8498354" y="4465985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928F09CD-EFA3-4C4C-9305-2DD0A272EB94}"/>
                </a:ext>
              </a:extLst>
            </p:cNvPr>
            <p:cNvSpPr/>
            <p:nvPr/>
          </p:nvSpPr>
          <p:spPr>
            <a:xfrm rot="16200000">
              <a:off x="8223325" y="4912467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FB82C6F7-AAE6-45EE-A48B-209788DCC804}"/>
                </a:ext>
              </a:extLst>
            </p:cNvPr>
            <p:cNvSpPr/>
            <p:nvPr/>
          </p:nvSpPr>
          <p:spPr>
            <a:xfrm rot="16200000">
              <a:off x="8404299" y="5164877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8BD62AD5-C622-48AD-A465-F172F4CFA11D}"/>
                </a:ext>
              </a:extLst>
            </p:cNvPr>
            <p:cNvSpPr/>
            <p:nvPr/>
          </p:nvSpPr>
          <p:spPr>
            <a:xfrm rot="16200000">
              <a:off x="8498354" y="4963666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1CE6F189-A134-436A-919D-F87DF30C88DF}"/>
                </a:ext>
              </a:extLst>
            </p:cNvPr>
            <p:cNvSpPr/>
            <p:nvPr/>
          </p:nvSpPr>
          <p:spPr>
            <a:xfrm rot="16200000">
              <a:off x="8223325" y="5410147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7051D6C3-1F02-4A75-A178-3B6910DB21D3}"/>
                </a:ext>
              </a:extLst>
            </p:cNvPr>
            <p:cNvSpPr/>
            <p:nvPr/>
          </p:nvSpPr>
          <p:spPr>
            <a:xfrm rot="16200000">
              <a:off x="8404299" y="5662557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E38AAB25-4B41-4D56-8703-B3C20BFD0F0D}"/>
                </a:ext>
              </a:extLst>
            </p:cNvPr>
            <p:cNvSpPr/>
            <p:nvPr/>
          </p:nvSpPr>
          <p:spPr>
            <a:xfrm rot="16200000">
              <a:off x="8498354" y="5461346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6FCD997B-5D3F-416D-ACB9-164B1819002A}"/>
                </a:ext>
              </a:extLst>
            </p:cNvPr>
            <p:cNvSpPr/>
            <p:nvPr/>
          </p:nvSpPr>
          <p:spPr>
            <a:xfrm rot="16200000">
              <a:off x="8223325" y="5907826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13FDFE13-9D1E-4AA4-BC3D-73422CE6BB6C}"/>
                </a:ext>
              </a:extLst>
            </p:cNvPr>
            <p:cNvSpPr/>
            <p:nvPr/>
          </p:nvSpPr>
          <p:spPr>
            <a:xfrm rot="16200000">
              <a:off x="8404299" y="6160236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870F0041-7EEF-4F7B-AFB6-AB457839F856}"/>
                </a:ext>
              </a:extLst>
            </p:cNvPr>
            <p:cNvSpPr/>
            <p:nvPr/>
          </p:nvSpPr>
          <p:spPr>
            <a:xfrm rot="16200000">
              <a:off x="8498354" y="5959025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843B15AA-5AD8-4279-971C-FC170B42023D}"/>
                </a:ext>
              </a:extLst>
            </p:cNvPr>
            <p:cNvSpPr/>
            <p:nvPr/>
          </p:nvSpPr>
          <p:spPr>
            <a:xfrm rot="16200000">
              <a:off x="8223324" y="6405504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34" name="Isosceles Triangle 33">
              <a:extLst>
                <a:ext uri="{FF2B5EF4-FFF2-40B4-BE49-F238E27FC236}">
                  <a16:creationId xmlns:a16="http://schemas.microsoft.com/office/drawing/2014/main" id="{B01178E2-C31D-4C3B-A1E5-70F98999E96E}"/>
                </a:ext>
              </a:extLst>
            </p:cNvPr>
            <p:cNvSpPr/>
            <p:nvPr/>
          </p:nvSpPr>
          <p:spPr>
            <a:xfrm rot="16200000">
              <a:off x="8404298" y="6657914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35" name="Isosceles Triangle 34">
              <a:extLst>
                <a:ext uri="{FF2B5EF4-FFF2-40B4-BE49-F238E27FC236}">
                  <a16:creationId xmlns:a16="http://schemas.microsoft.com/office/drawing/2014/main" id="{0FD85C4E-B5D6-45D2-B30E-989905102ABB}"/>
                </a:ext>
              </a:extLst>
            </p:cNvPr>
            <p:cNvSpPr/>
            <p:nvPr/>
          </p:nvSpPr>
          <p:spPr>
            <a:xfrm rot="16200000">
              <a:off x="8498353" y="6456703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AFAA02F5-2AE2-4ED0-AAC8-F9C1F858AA6E}"/>
                </a:ext>
              </a:extLst>
            </p:cNvPr>
            <p:cNvSpPr/>
            <p:nvPr/>
          </p:nvSpPr>
          <p:spPr>
            <a:xfrm rot="16200000">
              <a:off x="8223325" y="1914189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580BF450-9A63-4650-AC70-5AAE82284332}"/>
                </a:ext>
              </a:extLst>
            </p:cNvPr>
            <p:cNvSpPr/>
            <p:nvPr/>
          </p:nvSpPr>
          <p:spPr>
            <a:xfrm rot="16200000">
              <a:off x="8404299" y="1666539"/>
              <a:ext cx="466725" cy="164975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38" name="Isosceles Triangle 37">
              <a:extLst>
                <a:ext uri="{FF2B5EF4-FFF2-40B4-BE49-F238E27FC236}">
                  <a16:creationId xmlns:a16="http://schemas.microsoft.com/office/drawing/2014/main" id="{DFC64647-3750-45F9-BC7E-DCC6B0A4C737}"/>
                </a:ext>
              </a:extLst>
            </p:cNvPr>
            <p:cNvSpPr/>
            <p:nvPr/>
          </p:nvSpPr>
          <p:spPr>
            <a:xfrm rot="16200000">
              <a:off x="8498354" y="1965388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39" name="Isosceles Triangle 38">
              <a:extLst>
                <a:ext uri="{FF2B5EF4-FFF2-40B4-BE49-F238E27FC236}">
                  <a16:creationId xmlns:a16="http://schemas.microsoft.com/office/drawing/2014/main" id="{394AB6A2-4876-4D43-A7C2-CCC350C38C21}"/>
                </a:ext>
              </a:extLst>
            </p:cNvPr>
            <p:cNvSpPr/>
            <p:nvPr/>
          </p:nvSpPr>
          <p:spPr>
            <a:xfrm rot="16200000">
              <a:off x="8223325" y="1417696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40" name="Isosceles Triangle 39">
              <a:extLst>
                <a:ext uri="{FF2B5EF4-FFF2-40B4-BE49-F238E27FC236}">
                  <a16:creationId xmlns:a16="http://schemas.microsoft.com/office/drawing/2014/main" id="{AD5DC665-C3E4-42FD-98DC-91305E7AC716}"/>
                </a:ext>
              </a:extLst>
            </p:cNvPr>
            <p:cNvSpPr/>
            <p:nvPr/>
          </p:nvSpPr>
          <p:spPr>
            <a:xfrm rot="16200000">
              <a:off x="8404299" y="1170046"/>
              <a:ext cx="466725" cy="164975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41" name="Isosceles Triangle 40">
              <a:extLst>
                <a:ext uri="{FF2B5EF4-FFF2-40B4-BE49-F238E27FC236}">
                  <a16:creationId xmlns:a16="http://schemas.microsoft.com/office/drawing/2014/main" id="{ACCD03C0-66CD-4AC9-8CC1-8666411A98CF}"/>
                </a:ext>
              </a:extLst>
            </p:cNvPr>
            <p:cNvSpPr/>
            <p:nvPr/>
          </p:nvSpPr>
          <p:spPr>
            <a:xfrm rot="16200000">
              <a:off x="8498354" y="1468895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42" name="Isosceles Triangle 41">
              <a:extLst>
                <a:ext uri="{FF2B5EF4-FFF2-40B4-BE49-F238E27FC236}">
                  <a16:creationId xmlns:a16="http://schemas.microsoft.com/office/drawing/2014/main" id="{C7384A76-028F-4848-9113-825965A64035}"/>
                </a:ext>
              </a:extLst>
            </p:cNvPr>
            <p:cNvSpPr/>
            <p:nvPr/>
          </p:nvSpPr>
          <p:spPr>
            <a:xfrm rot="16200000">
              <a:off x="8223325" y="914069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5C8CC3BE-5C9F-42AF-8198-5EC1AAA59051}"/>
                </a:ext>
              </a:extLst>
            </p:cNvPr>
            <p:cNvSpPr/>
            <p:nvPr/>
          </p:nvSpPr>
          <p:spPr>
            <a:xfrm rot="16200000">
              <a:off x="8404299" y="666419"/>
              <a:ext cx="466725" cy="164975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44" name="Isosceles Triangle 43">
              <a:extLst>
                <a:ext uri="{FF2B5EF4-FFF2-40B4-BE49-F238E27FC236}">
                  <a16:creationId xmlns:a16="http://schemas.microsoft.com/office/drawing/2014/main" id="{DD672AED-EE40-4D0C-8CED-82EF49C1BA0E}"/>
                </a:ext>
              </a:extLst>
            </p:cNvPr>
            <p:cNvSpPr/>
            <p:nvPr/>
          </p:nvSpPr>
          <p:spPr>
            <a:xfrm rot="16200000">
              <a:off x="8498354" y="965268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45" name="Isosceles Triangle 44">
              <a:extLst>
                <a:ext uri="{FF2B5EF4-FFF2-40B4-BE49-F238E27FC236}">
                  <a16:creationId xmlns:a16="http://schemas.microsoft.com/office/drawing/2014/main" id="{F8020A0A-9C1A-4617-96D8-ABA1703B7661}"/>
                </a:ext>
              </a:extLst>
            </p:cNvPr>
            <p:cNvSpPr/>
            <p:nvPr/>
          </p:nvSpPr>
          <p:spPr>
            <a:xfrm rot="16200000">
              <a:off x="8223325" y="428016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46" name="Isosceles Triangle 45">
              <a:extLst>
                <a:ext uri="{FF2B5EF4-FFF2-40B4-BE49-F238E27FC236}">
                  <a16:creationId xmlns:a16="http://schemas.microsoft.com/office/drawing/2014/main" id="{F8C06776-94B9-497D-A582-3ADC2524A9F6}"/>
                </a:ext>
              </a:extLst>
            </p:cNvPr>
            <p:cNvSpPr/>
            <p:nvPr/>
          </p:nvSpPr>
          <p:spPr>
            <a:xfrm rot="16200000">
              <a:off x="8404299" y="180366"/>
              <a:ext cx="466725" cy="164975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47" name="Isosceles Triangle 46">
              <a:extLst>
                <a:ext uri="{FF2B5EF4-FFF2-40B4-BE49-F238E27FC236}">
                  <a16:creationId xmlns:a16="http://schemas.microsoft.com/office/drawing/2014/main" id="{0FD2343F-1AE5-4E0B-91D8-23BCF9AE1B59}"/>
                </a:ext>
              </a:extLst>
            </p:cNvPr>
            <p:cNvSpPr/>
            <p:nvPr/>
          </p:nvSpPr>
          <p:spPr>
            <a:xfrm rot="16200000">
              <a:off x="8498354" y="479215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13144B4-E3D5-CFE5-2121-9BE99E8D3F8C}"/>
              </a:ext>
            </a:extLst>
          </p:cNvPr>
          <p:cNvSpPr txBox="1"/>
          <p:nvPr userDrawn="1"/>
        </p:nvSpPr>
        <p:spPr>
          <a:xfrm>
            <a:off x="0" y="0"/>
            <a:ext cx="12192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1100">
                <a:solidFill>
                  <a:schemeClr val="bg1">
                    <a:lumMod val="50000"/>
                  </a:schemeClr>
                </a:solidFill>
              </a:rPr>
              <a:t>DRAFT FOR DISCUSSION ONLY 					NOT GOVERNMENT POLICY</a:t>
            </a:r>
          </a:p>
        </p:txBody>
      </p:sp>
    </p:spTree>
    <p:extLst>
      <p:ext uri="{BB962C8B-B14F-4D97-AF65-F5344CB8AC3E}">
        <p14:creationId xmlns:p14="http://schemas.microsoft.com/office/powerpoint/2010/main" val="17592000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8AB6B5-55A8-41BE-B935-F326A5C30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8055" y="1293962"/>
            <a:ext cx="5142779" cy="49052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77EB2-3FB7-4971-950B-CAAC0F23C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0024A-6A13-4483-B546-55A99D6D1070}" type="slidenum">
              <a:rPr lang="en-NZ" smtClean="0"/>
              <a:t>‹#›</a:t>
            </a:fld>
            <a:endParaRPr lang="en-NZ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955B737-4600-488D-84FD-1271050E8DC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56559" y="1293962"/>
            <a:ext cx="5405887" cy="49052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92CAF1D-E864-480A-8818-C842F92FE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560" y="365126"/>
            <a:ext cx="11204273" cy="609660"/>
          </a:xfrm>
        </p:spPr>
        <p:txBody>
          <a:bodyPr>
            <a:noAutofit/>
          </a:bodyPr>
          <a:lstStyle>
            <a:lvl1pPr>
              <a:defRPr sz="2800" b="1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C46AE86-9882-49ED-873A-DFB8CB689A12}"/>
              </a:ext>
            </a:extLst>
          </p:cNvPr>
          <p:cNvCxnSpPr/>
          <p:nvPr userDrawn="1"/>
        </p:nvCxnSpPr>
        <p:spPr>
          <a:xfrm>
            <a:off x="1" y="1112808"/>
            <a:ext cx="3255033" cy="0"/>
          </a:xfrm>
          <a:prstGeom prst="line">
            <a:avLst/>
          </a:prstGeom>
          <a:ln w="76200">
            <a:solidFill>
              <a:srgbClr val="F2F2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43E12ECC-1A1A-4FF0-8F60-8C5A96B0CA5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714897" y="-652"/>
            <a:ext cx="461271" cy="6858652"/>
            <a:chOff x="8374199" y="29491"/>
            <a:chExt cx="345953" cy="6944273"/>
          </a:xfrm>
        </p:grpSpPr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9EEAD98C-85EE-4644-81C9-D32344A20AA5}"/>
                </a:ext>
              </a:extLst>
            </p:cNvPr>
            <p:cNvSpPr/>
            <p:nvPr/>
          </p:nvSpPr>
          <p:spPr>
            <a:xfrm rot="16200000">
              <a:off x="8223325" y="2410682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7D003DE8-9B7D-416C-9025-3937C1B279D8}"/>
                </a:ext>
              </a:extLst>
            </p:cNvPr>
            <p:cNvSpPr/>
            <p:nvPr/>
          </p:nvSpPr>
          <p:spPr>
            <a:xfrm rot="16200000">
              <a:off x="8404299" y="2163032"/>
              <a:ext cx="466725" cy="164975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C35E49AF-236E-48EE-843D-E5B9E0E67109}"/>
                </a:ext>
              </a:extLst>
            </p:cNvPr>
            <p:cNvSpPr/>
            <p:nvPr/>
          </p:nvSpPr>
          <p:spPr>
            <a:xfrm rot="16200000">
              <a:off x="8404299" y="2663092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1C40C80B-13F6-4E26-BBCD-7A3D9BD132EB}"/>
                </a:ext>
              </a:extLst>
            </p:cNvPr>
            <p:cNvSpPr/>
            <p:nvPr/>
          </p:nvSpPr>
          <p:spPr>
            <a:xfrm rot="16200000">
              <a:off x="8498354" y="2461881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41DEC1E6-AA8E-4FE8-BD7B-6EB5E9EEA353}"/>
                </a:ext>
              </a:extLst>
            </p:cNvPr>
            <p:cNvSpPr/>
            <p:nvPr/>
          </p:nvSpPr>
          <p:spPr>
            <a:xfrm rot="16200000">
              <a:off x="8223327" y="2910743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B24140FC-B2C5-484B-9BC9-14A4774D5F08}"/>
                </a:ext>
              </a:extLst>
            </p:cNvPr>
            <p:cNvSpPr/>
            <p:nvPr/>
          </p:nvSpPr>
          <p:spPr>
            <a:xfrm rot="16200000">
              <a:off x="8404301" y="3163153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59F6C7A3-A5CA-455B-AA56-8B94C5AC0D3D}"/>
                </a:ext>
              </a:extLst>
            </p:cNvPr>
            <p:cNvSpPr/>
            <p:nvPr/>
          </p:nvSpPr>
          <p:spPr>
            <a:xfrm rot="16200000">
              <a:off x="8498356" y="2961942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CE0E86B6-5F56-46F4-81FE-0E89CD65F1D8}"/>
                </a:ext>
              </a:extLst>
            </p:cNvPr>
            <p:cNvSpPr/>
            <p:nvPr/>
          </p:nvSpPr>
          <p:spPr>
            <a:xfrm rot="16200000">
              <a:off x="8223325" y="3410803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1705A389-7CDD-4EEB-8F09-34345F230332}"/>
                </a:ext>
              </a:extLst>
            </p:cNvPr>
            <p:cNvSpPr/>
            <p:nvPr/>
          </p:nvSpPr>
          <p:spPr>
            <a:xfrm rot="16200000">
              <a:off x="8404299" y="3663213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149967C2-C99A-44F7-BDB5-53C017E114D4}"/>
                </a:ext>
              </a:extLst>
            </p:cNvPr>
            <p:cNvSpPr/>
            <p:nvPr/>
          </p:nvSpPr>
          <p:spPr>
            <a:xfrm rot="16200000">
              <a:off x="8498354" y="3462002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47C313BA-9472-4FB1-A099-BC4ACB24B0CE}"/>
                </a:ext>
              </a:extLst>
            </p:cNvPr>
            <p:cNvSpPr/>
            <p:nvPr/>
          </p:nvSpPr>
          <p:spPr>
            <a:xfrm rot="16200000">
              <a:off x="8223325" y="3913248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D8DE8F8D-838B-4B37-A3B7-5C94B312EF96}"/>
                </a:ext>
              </a:extLst>
            </p:cNvPr>
            <p:cNvSpPr/>
            <p:nvPr/>
          </p:nvSpPr>
          <p:spPr>
            <a:xfrm rot="16200000">
              <a:off x="8404299" y="4165658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7D95C654-1B0B-431A-ABD6-022AAF1DC861}"/>
                </a:ext>
              </a:extLst>
            </p:cNvPr>
            <p:cNvSpPr/>
            <p:nvPr/>
          </p:nvSpPr>
          <p:spPr>
            <a:xfrm rot="16200000">
              <a:off x="8498354" y="3964447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AA84D404-A0AE-418B-8C01-7968DB49A826}"/>
                </a:ext>
              </a:extLst>
            </p:cNvPr>
            <p:cNvSpPr/>
            <p:nvPr/>
          </p:nvSpPr>
          <p:spPr>
            <a:xfrm rot="16200000">
              <a:off x="8223325" y="4414786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C1FE95DB-3946-4F45-88B2-C61C5DA1092D}"/>
                </a:ext>
              </a:extLst>
            </p:cNvPr>
            <p:cNvSpPr/>
            <p:nvPr/>
          </p:nvSpPr>
          <p:spPr>
            <a:xfrm rot="16200000">
              <a:off x="8404299" y="4667196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A1F50196-8EAA-4866-8955-F95DFAFD0304}"/>
                </a:ext>
              </a:extLst>
            </p:cNvPr>
            <p:cNvSpPr/>
            <p:nvPr/>
          </p:nvSpPr>
          <p:spPr>
            <a:xfrm rot="16200000">
              <a:off x="8498354" y="4465985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769217FF-7A30-4B80-B5D9-62AB1D25F151}"/>
                </a:ext>
              </a:extLst>
            </p:cNvPr>
            <p:cNvSpPr/>
            <p:nvPr/>
          </p:nvSpPr>
          <p:spPr>
            <a:xfrm rot="16200000">
              <a:off x="8223325" y="4912467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E8AB4846-D0DC-46BC-B49D-15C66098B243}"/>
                </a:ext>
              </a:extLst>
            </p:cNvPr>
            <p:cNvSpPr/>
            <p:nvPr/>
          </p:nvSpPr>
          <p:spPr>
            <a:xfrm rot="16200000">
              <a:off x="8404299" y="5164877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C7AD9909-2F58-4739-9255-4ED3820490E8}"/>
                </a:ext>
              </a:extLst>
            </p:cNvPr>
            <p:cNvSpPr/>
            <p:nvPr/>
          </p:nvSpPr>
          <p:spPr>
            <a:xfrm rot="16200000">
              <a:off x="8498354" y="4963666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AAFF3C19-3E9A-4392-8127-8D0EB6AC9F7E}"/>
                </a:ext>
              </a:extLst>
            </p:cNvPr>
            <p:cNvSpPr/>
            <p:nvPr/>
          </p:nvSpPr>
          <p:spPr>
            <a:xfrm rot="16200000">
              <a:off x="8223325" y="5410147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AA770DF8-E315-43E5-B6AC-05A9158E77E8}"/>
                </a:ext>
              </a:extLst>
            </p:cNvPr>
            <p:cNvSpPr/>
            <p:nvPr/>
          </p:nvSpPr>
          <p:spPr>
            <a:xfrm rot="16200000">
              <a:off x="8404299" y="5662557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34" name="Isosceles Triangle 33">
              <a:extLst>
                <a:ext uri="{FF2B5EF4-FFF2-40B4-BE49-F238E27FC236}">
                  <a16:creationId xmlns:a16="http://schemas.microsoft.com/office/drawing/2014/main" id="{45668814-92BE-431B-B516-9A371E206C09}"/>
                </a:ext>
              </a:extLst>
            </p:cNvPr>
            <p:cNvSpPr/>
            <p:nvPr/>
          </p:nvSpPr>
          <p:spPr>
            <a:xfrm rot="16200000">
              <a:off x="8498354" y="5461346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35" name="Isosceles Triangle 34">
              <a:extLst>
                <a:ext uri="{FF2B5EF4-FFF2-40B4-BE49-F238E27FC236}">
                  <a16:creationId xmlns:a16="http://schemas.microsoft.com/office/drawing/2014/main" id="{69202242-E0D7-480C-828D-D012A3AD11D4}"/>
                </a:ext>
              </a:extLst>
            </p:cNvPr>
            <p:cNvSpPr/>
            <p:nvPr/>
          </p:nvSpPr>
          <p:spPr>
            <a:xfrm rot="16200000">
              <a:off x="8223325" y="5907826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0D3DB957-BF33-46B7-B47C-60A6B40A3854}"/>
                </a:ext>
              </a:extLst>
            </p:cNvPr>
            <p:cNvSpPr/>
            <p:nvPr/>
          </p:nvSpPr>
          <p:spPr>
            <a:xfrm rot="16200000">
              <a:off x="8404299" y="6160236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26297E3B-446F-4324-A02E-1A653C17CD36}"/>
                </a:ext>
              </a:extLst>
            </p:cNvPr>
            <p:cNvSpPr/>
            <p:nvPr/>
          </p:nvSpPr>
          <p:spPr>
            <a:xfrm rot="16200000">
              <a:off x="8498354" y="5959025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38" name="Isosceles Triangle 37">
              <a:extLst>
                <a:ext uri="{FF2B5EF4-FFF2-40B4-BE49-F238E27FC236}">
                  <a16:creationId xmlns:a16="http://schemas.microsoft.com/office/drawing/2014/main" id="{39170841-4C34-43A8-B198-913203B868A7}"/>
                </a:ext>
              </a:extLst>
            </p:cNvPr>
            <p:cNvSpPr/>
            <p:nvPr/>
          </p:nvSpPr>
          <p:spPr>
            <a:xfrm rot="16200000">
              <a:off x="8223324" y="6405504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39" name="Isosceles Triangle 38">
              <a:extLst>
                <a:ext uri="{FF2B5EF4-FFF2-40B4-BE49-F238E27FC236}">
                  <a16:creationId xmlns:a16="http://schemas.microsoft.com/office/drawing/2014/main" id="{A4B50C09-965D-409A-BD09-C22A4F4B99F0}"/>
                </a:ext>
              </a:extLst>
            </p:cNvPr>
            <p:cNvSpPr/>
            <p:nvPr/>
          </p:nvSpPr>
          <p:spPr>
            <a:xfrm rot="16200000">
              <a:off x="8404298" y="6657914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40" name="Isosceles Triangle 39">
              <a:extLst>
                <a:ext uri="{FF2B5EF4-FFF2-40B4-BE49-F238E27FC236}">
                  <a16:creationId xmlns:a16="http://schemas.microsoft.com/office/drawing/2014/main" id="{AB65D0C6-0617-4AD7-98D9-94FCBFE02C30}"/>
                </a:ext>
              </a:extLst>
            </p:cNvPr>
            <p:cNvSpPr/>
            <p:nvPr/>
          </p:nvSpPr>
          <p:spPr>
            <a:xfrm rot="16200000">
              <a:off x="8498353" y="6456703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41" name="Isosceles Triangle 40">
              <a:extLst>
                <a:ext uri="{FF2B5EF4-FFF2-40B4-BE49-F238E27FC236}">
                  <a16:creationId xmlns:a16="http://schemas.microsoft.com/office/drawing/2014/main" id="{6C0A35FB-FCD5-4B00-AA4D-70092B2A1F6B}"/>
                </a:ext>
              </a:extLst>
            </p:cNvPr>
            <p:cNvSpPr/>
            <p:nvPr/>
          </p:nvSpPr>
          <p:spPr>
            <a:xfrm rot="16200000">
              <a:off x="8223325" y="1914189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42" name="Isosceles Triangle 41">
              <a:extLst>
                <a:ext uri="{FF2B5EF4-FFF2-40B4-BE49-F238E27FC236}">
                  <a16:creationId xmlns:a16="http://schemas.microsoft.com/office/drawing/2014/main" id="{9B44D138-E784-475A-84CC-5B096B33F7A4}"/>
                </a:ext>
              </a:extLst>
            </p:cNvPr>
            <p:cNvSpPr/>
            <p:nvPr/>
          </p:nvSpPr>
          <p:spPr>
            <a:xfrm rot="16200000">
              <a:off x="8404299" y="1666539"/>
              <a:ext cx="466725" cy="164975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67C4ABE5-6F8E-46F1-ACE3-D4A99ACD5B07}"/>
                </a:ext>
              </a:extLst>
            </p:cNvPr>
            <p:cNvSpPr/>
            <p:nvPr/>
          </p:nvSpPr>
          <p:spPr>
            <a:xfrm rot="16200000">
              <a:off x="8498354" y="1965388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44" name="Isosceles Triangle 43">
              <a:extLst>
                <a:ext uri="{FF2B5EF4-FFF2-40B4-BE49-F238E27FC236}">
                  <a16:creationId xmlns:a16="http://schemas.microsoft.com/office/drawing/2014/main" id="{73D6675F-D632-4489-BAB0-03F8F06F7500}"/>
                </a:ext>
              </a:extLst>
            </p:cNvPr>
            <p:cNvSpPr/>
            <p:nvPr/>
          </p:nvSpPr>
          <p:spPr>
            <a:xfrm rot="16200000">
              <a:off x="8223325" y="1417696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45" name="Isosceles Triangle 44">
              <a:extLst>
                <a:ext uri="{FF2B5EF4-FFF2-40B4-BE49-F238E27FC236}">
                  <a16:creationId xmlns:a16="http://schemas.microsoft.com/office/drawing/2014/main" id="{E07AB282-7D6C-4EA2-9C32-5CA7D9998BDB}"/>
                </a:ext>
              </a:extLst>
            </p:cNvPr>
            <p:cNvSpPr/>
            <p:nvPr/>
          </p:nvSpPr>
          <p:spPr>
            <a:xfrm rot="16200000">
              <a:off x="8404299" y="1170046"/>
              <a:ext cx="466725" cy="164975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46" name="Isosceles Triangle 45">
              <a:extLst>
                <a:ext uri="{FF2B5EF4-FFF2-40B4-BE49-F238E27FC236}">
                  <a16:creationId xmlns:a16="http://schemas.microsoft.com/office/drawing/2014/main" id="{761AFFD7-4746-4DA9-9EA9-9BBDC6E19084}"/>
                </a:ext>
              </a:extLst>
            </p:cNvPr>
            <p:cNvSpPr/>
            <p:nvPr/>
          </p:nvSpPr>
          <p:spPr>
            <a:xfrm rot="16200000">
              <a:off x="8498354" y="1468895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47" name="Isosceles Triangle 46">
              <a:extLst>
                <a:ext uri="{FF2B5EF4-FFF2-40B4-BE49-F238E27FC236}">
                  <a16:creationId xmlns:a16="http://schemas.microsoft.com/office/drawing/2014/main" id="{D236A9F2-E1A4-41D6-A5EC-A26E345FC569}"/>
                </a:ext>
              </a:extLst>
            </p:cNvPr>
            <p:cNvSpPr/>
            <p:nvPr/>
          </p:nvSpPr>
          <p:spPr>
            <a:xfrm rot="16200000">
              <a:off x="8223325" y="914069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48" name="Isosceles Triangle 47">
              <a:extLst>
                <a:ext uri="{FF2B5EF4-FFF2-40B4-BE49-F238E27FC236}">
                  <a16:creationId xmlns:a16="http://schemas.microsoft.com/office/drawing/2014/main" id="{F8B0D26B-771B-4708-A087-62B0296037ED}"/>
                </a:ext>
              </a:extLst>
            </p:cNvPr>
            <p:cNvSpPr/>
            <p:nvPr/>
          </p:nvSpPr>
          <p:spPr>
            <a:xfrm rot="16200000">
              <a:off x="8404299" y="666419"/>
              <a:ext cx="466725" cy="164975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49" name="Isosceles Triangle 48">
              <a:extLst>
                <a:ext uri="{FF2B5EF4-FFF2-40B4-BE49-F238E27FC236}">
                  <a16:creationId xmlns:a16="http://schemas.microsoft.com/office/drawing/2014/main" id="{28218D91-5B23-49F6-8CDE-041F81C347B9}"/>
                </a:ext>
              </a:extLst>
            </p:cNvPr>
            <p:cNvSpPr/>
            <p:nvPr/>
          </p:nvSpPr>
          <p:spPr>
            <a:xfrm rot="16200000">
              <a:off x="8498354" y="965268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20074E34-36AC-4E55-83F4-3D2D4C57A746}"/>
                </a:ext>
              </a:extLst>
            </p:cNvPr>
            <p:cNvSpPr/>
            <p:nvPr/>
          </p:nvSpPr>
          <p:spPr>
            <a:xfrm rot="16200000">
              <a:off x="8223325" y="428016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51" name="Isosceles Triangle 50">
              <a:extLst>
                <a:ext uri="{FF2B5EF4-FFF2-40B4-BE49-F238E27FC236}">
                  <a16:creationId xmlns:a16="http://schemas.microsoft.com/office/drawing/2014/main" id="{7C7D5EB2-6A33-415C-A7AF-D7682B4928DB}"/>
                </a:ext>
              </a:extLst>
            </p:cNvPr>
            <p:cNvSpPr/>
            <p:nvPr/>
          </p:nvSpPr>
          <p:spPr>
            <a:xfrm rot="16200000">
              <a:off x="8404299" y="180366"/>
              <a:ext cx="466725" cy="164975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F061397B-8D92-41B6-AF7C-036ADA50D8B5}"/>
                </a:ext>
              </a:extLst>
            </p:cNvPr>
            <p:cNvSpPr/>
            <p:nvPr/>
          </p:nvSpPr>
          <p:spPr>
            <a:xfrm rot="16200000">
              <a:off x="8498354" y="479215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86BD334-0750-C1B6-BCE1-4E5978539DD9}"/>
              </a:ext>
            </a:extLst>
          </p:cNvPr>
          <p:cNvSpPr txBox="1"/>
          <p:nvPr userDrawn="1"/>
        </p:nvSpPr>
        <p:spPr>
          <a:xfrm>
            <a:off x="0" y="0"/>
            <a:ext cx="12192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1100">
                <a:solidFill>
                  <a:schemeClr val="bg1">
                    <a:lumMod val="50000"/>
                  </a:schemeClr>
                </a:solidFill>
              </a:rPr>
              <a:t>DRAFT FOR DISCUSSION ONLY 					NOT GOVERNMENT POLICY</a:t>
            </a:r>
          </a:p>
        </p:txBody>
      </p:sp>
    </p:spTree>
    <p:extLst>
      <p:ext uri="{BB962C8B-B14F-4D97-AF65-F5344CB8AC3E}">
        <p14:creationId xmlns:p14="http://schemas.microsoft.com/office/powerpoint/2010/main" val="18817892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D94F84F-DCD2-4C5C-B7CA-A1EC21BC6A8D}"/>
              </a:ext>
            </a:extLst>
          </p:cNvPr>
          <p:cNvSpPr/>
          <p:nvPr userDrawn="1"/>
        </p:nvSpPr>
        <p:spPr>
          <a:xfrm>
            <a:off x="6740106" y="0"/>
            <a:ext cx="5451895" cy="6858000"/>
          </a:xfrm>
          <a:prstGeom prst="rect">
            <a:avLst/>
          </a:prstGeom>
          <a:solidFill>
            <a:srgbClr val="F2F2F2"/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0D9853-4ECE-4058-BA15-F82EA8F57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560" y="365126"/>
            <a:ext cx="11204273" cy="609660"/>
          </a:xfrm>
        </p:spPr>
        <p:txBody>
          <a:bodyPr>
            <a:noAutofit/>
          </a:bodyPr>
          <a:lstStyle>
            <a:lvl1pPr>
              <a:defRPr sz="2800" b="1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8AB6B5-55A8-41BE-B935-F326A5C30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7138" y="1293962"/>
            <a:ext cx="4613695" cy="49052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77EB2-3FB7-4971-950B-CAAC0F23C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0024A-6A13-4483-B546-55A99D6D1070}" type="slidenum">
              <a:rPr lang="en-NZ" smtClean="0"/>
              <a:t>‹#›</a:t>
            </a:fld>
            <a:endParaRPr lang="en-NZ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955B737-4600-488D-84FD-1271050E8DC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56559" y="1293962"/>
            <a:ext cx="6061495" cy="49052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D5891A3-D24C-411B-9438-4BE988CF303C}"/>
              </a:ext>
            </a:extLst>
          </p:cNvPr>
          <p:cNvCxnSpPr/>
          <p:nvPr userDrawn="1"/>
        </p:nvCxnSpPr>
        <p:spPr>
          <a:xfrm>
            <a:off x="1" y="1112808"/>
            <a:ext cx="3255033" cy="0"/>
          </a:xfrm>
          <a:prstGeom prst="line">
            <a:avLst/>
          </a:prstGeom>
          <a:ln w="76200">
            <a:solidFill>
              <a:srgbClr val="F2F2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DDCC40F-F26E-4161-B08C-26A4C1214C2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714897" y="-652"/>
            <a:ext cx="461271" cy="6858652"/>
            <a:chOff x="8374199" y="29491"/>
            <a:chExt cx="345953" cy="6944273"/>
          </a:xfrm>
        </p:grpSpPr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8F6D9D8F-B7C4-4370-BBEB-2B558874221E}"/>
                </a:ext>
              </a:extLst>
            </p:cNvPr>
            <p:cNvSpPr/>
            <p:nvPr/>
          </p:nvSpPr>
          <p:spPr>
            <a:xfrm rot="16200000">
              <a:off x="8223325" y="2410682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29FA962-DE11-4F99-B5B5-B685112A2CE8}"/>
                </a:ext>
              </a:extLst>
            </p:cNvPr>
            <p:cNvSpPr/>
            <p:nvPr/>
          </p:nvSpPr>
          <p:spPr>
            <a:xfrm rot="16200000">
              <a:off x="8404299" y="2163032"/>
              <a:ext cx="466725" cy="164975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28A30EA1-4670-4557-BE41-6F4322CE61FC}"/>
                </a:ext>
              </a:extLst>
            </p:cNvPr>
            <p:cNvSpPr/>
            <p:nvPr/>
          </p:nvSpPr>
          <p:spPr>
            <a:xfrm rot="16200000">
              <a:off x="8404299" y="2663092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9A46054D-E1AB-4D07-9595-9815CF47845B}"/>
                </a:ext>
              </a:extLst>
            </p:cNvPr>
            <p:cNvSpPr/>
            <p:nvPr/>
          </p:nvSpPr>
          <p:spPr>
            <a:xfrm rot="16200000">
              <a:off x="8498354" y="2461881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5C8188C1-CC70-40FF-A284-F2240EB143C0}"/>
                </a:ext>
              </a:extLst>
            </p:cNvPr>
            <p:cNvSpPr/>
            <p:nvPr/>
          </p:nvSpPr>
          <p:spPr>
            <a:xfrm rot="16200000">
              <a:off x="8223327" y="2910743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392FCFBC-27FC-4949-B200-2A6BECA8E66C}"/>
                </a:ext>
              </a:extLst>
            </p:cNvPr>
            <p:cNvSpPr/>
            <p:nvPr/>
          </p:nvSpPr>
          <p:spPr>
            <a:xfrm rot="16200000">
              <a:off x="8404301" y="3163153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16E5FAB8-D432-4D1C-A4A8-613C03439ABD}"/>
                </a:ext>
              </a:extLst>
            </p:cNvPr>
            <p:cNvSpPr/>
            <p:nvPr/>
          </p:nvSpPr>
          <p:spPr>
            <a:xfrm rot="16200000">
              <a:off x="8498356" y="2961942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2FEF870C-4712-4EC6-B5A1-8B175599F738}"/>
                </a:ext>
              </a:extLst>
            </p:cNvPr>
            <p:cNvSpPr/>
            <p:nvPr/>
          </p:nvSpPr>
          <p:spPr>
            <a:xfrm rot="16200000">
              <a:off x="8223325" y="3410803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32F9071F-9876-4C1A-9B55-8696EACD2A19}"/>
                </a:ext>
              </a:extLst>
            </p:cNvPr>
            <p:cNvSpPr/>
            <p:nvPr/>
          </p:nvSpPr>
          <p:spPr>
            <a:xfrm rot="16200000">
              <a:off x="8404299" y="3663213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6E0A9B93-801B-400A-BFFB-FE23BA03777E}"/>
                </a:ext>
              </a:extLst>
            </p:cNvPr>
            <p:cNvSpPr/>
            <p:nvPr/>
          </p:nvSpPr>
          <p:spPr>
            <a:xfrm rot="16200000">
              <a:off x="8498354" y="3462002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E66122ED-15AC-4E20-90E3-F5872057DAE8}"/>
                </a:ext>
              </a:extLst>
            </p:cNvPr>
            <p:cNvSpPr/>
            <p:nvPr/>
          </p:nvSpPr>
          <p:spPr>
            <a:xfrm rot="16200000">
              <a:off x="8223325" y="3913248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5D42440C-CBC4-467B-94A9-806CBC2887A9}"/>
                </a:ext>
              </a:extLst>
            </p:cNvPr>
            <p:cNvSpPr/>
            <p:nvPr/>
          </p:nvSpPr>
          <p:spPr>
            <a:xfrm rot="16200000">
              <a:off x="8404299" y="4165658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F1B32907-9536-40BC-A332-0D8A030B8EC9}"/>
                </a:ext>
              </a:extLst>
            </p:cNvPr>
            <p:cNvSpPr/>
            <p:nvPr/>
          </p:nvSpPr>
          <p:spPr>
            <a:xfrm rot="16200000">
              <a:off x="8498354" y="3964447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DDEACF4A-8B88-4A7B-AAE1-68185860E171}"/>
                </a:ext>
              </a:extLst>
            </p:cNvPr>
            <p:cNvSpPr/>
            <p:nvPr/>
          </p:nvSpPr>
          <p:spPr>
            <a:xfrm rot="16200000">
              <a:off x="8223325" y="4414786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2E8F42F1-58FE-48AC-9877-F166700C6216}"/>
                </a:ext>
              </a:extLst>
            </p:cNvPr>
            <p:cNvSpPr/>
            <p:nvPr/>
          </p:nvSpPr>
          <p:spPr>
            <a:xfrm rot="16200000">
              <a:off x="8404299" y="4667196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F52842B0-7784-477B-AED1-E257FF0F8EF3}"/>
                </a:ext>
              </a:extLst>
            </p:cNvPr>
            <p:cNvSpPr/>
            <p:nvPr/>
          </p:nvSpPr>
          <p:spPr>
            <a:xfrm rot="16200000">
              <a:off x="8498354" y="4465985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F14530AA-213A-4823-A04C-43078AB94093}"/>
                </a:ext>
              </a:extLst>
            </p:cNvPr>
            <p:cNvSpPr/>
            <p:nvPr/>
          </p:nvSpPr>
          <p:spPr>
            <a:xfrm rot="16200000">
              <a:off x="8223325" y="4912467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AF1363CA-99CF-40A9-80CD-8BFAA5CFE361}"/>
                </a:ext>
              </a:extLst>
            </p:cNvPr>
            <p:cNvSpPr/>
            <p:nvPr/>
          </p:nvSpPr>
          <p:spPr>
            <a:xfrm rot="16200000">
              <a:off x="8404299" y="5164877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81E4F294-B8AC-4A7B-BBB4-372B4EA141F3}"/>
                </a:ext>
              </a:extLst>
            </p:cNvPr>
            <p:cNvSpPr/>
            <p:nvPr/>
          </p:nvSpPr>
          <p:spPr>
            <a:xfrm rot="16200000">
              <a:off x="8498354" y="4963666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F9A94E20-510A-4CAC-B21D-DF712A1842C7}"/>
                </a:ext>
              </a:extLst>
            </p:cNvPr>
            <p:cNvSpPr/>
            <p:nvPr/>
          </p:nvSpPr>
          <p:spPr>
            <a:xfrm rot="16200000">
              <a:off x="8223325" y="5410147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7EEF9532-50F0-4EAD-8EEE-7E5CD1D55958}"/>
                </a:ext>
              </a:extLst>
            </p:cNvPr>
            <p:cNvSpPr/>
            <p:nvPr/>
          </p:nvSpPr>
          <p:spPr>
            <a:xfrm rot="16200000">
              <a:off x="8404299" y="5662557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34" name="Isosceles Triangle 33">
              <a:extLst>
                <a:ext uri="{FF2B5EF4-FFF2-40B4-BE49-F238E27FC236}">
                  <a16:creationId xmlns:a16="http://schemas.microsoft.com/office/drawing/2014/main" id="{75F2C2C4-CA19-45C1-B2D1-0B83752B0092}"/>
                </a:ext>
              </a:extLst>
            </p:cNvPr>
            <p:cNvSpPr/>
            <p:nvPr/>
          </p:nvSpPr>
          <p:spPr>
            <a:xfrm rot="16200000">
              <a:off x="8498354" y="5461346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35" name="Isosceles Triangle 34">
              <a:extLst>
                <a:ext uri="{FF2B5EF4-FFF2-40B4-BE49-F238E27FC236}">
                  <a16:creationId xmlns:a16="http://schemas.microsoft.com/office/drawing/2014/main" id="{D87C4BCD-62E8-4345-BAFF-AF5EE5C40615}"/>
                </a:ext>
              </a:extLst>
            </p:cNvPr>
            <p:cNvSpPr/>
            <p:nvPr/>
          </p:nvSpPr>
          <p:spPr>
            <a:xfrm rot="16200000">
              <a:off x="8223325" y="5907826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5FF26EFB-DC0D-48C1-B495-B5A63FBE9085}"/>
                </a:ext>
              </a:extLst>
            </p:cNvPr>
            <p:cNvSpPr/>
            <p:nvPr/>
          </p:nvSpPr>
          <p:spPr>
            <a:xfrm rot="16200000">
              <a:off x="8404299" y="6160236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166ABBB5-A1F5-48BE-A49D-9246356582FD}"/>
                </a:ext>
              </a:extLst>
            </p:cNvPr>
            <p:cNvSpPr/>
            <p:nvPr/>
          </p:nvSpPr>
          <p:spPr>
            <a:xfrm rot="16200000">
              <a:off x="8498354" y="5959025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38" name="Isosceles Triangle 37">
              <a:extLst>
                <a:ext uri="{FF2B5EF4-FFF2-40B4-BE49-F238E27FC236}">
                  <a16:creationId xmlns:a16="http://schemas.microsoft.com/office/drawing/2014/main" id="{5C19482F-67DD-47C1-A375-C4EE5C65453C}"/>
                </a:ext>
              </a:extLst>
            </p:cNvPr>
            <p:cNvSpPr/>
            <p:nvPr/>
          </p:nvSpPr>
          <p:spPr>
            <a:xfrm rot="16200000">
              <a:off x="8223324" y="6405504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39" name="Isosceles Triangle 38">
              <a:extLst>
                <a:ext uri="{FF2B5EF4-FFF2-40B4-BE49-F238E27FC236}">
                  <a16:creationId xmlns:a16="http://schemas.microsoft.com/office/drawing/2014/main" id="{95C7354A-27FB-4216-B0E6-9300BCDB21B9}"/>
                </a:ext>
              </a:extLst>
            </p:cNvPr>
            <p:cNvSpPr/>
            <p:nvPr/>
          </p:nvSpPr>
          <p:spPr>
            <a:xfrm rot="16200000">
              <a:off x="8404298" y="6657914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40" name="Isosceles Triangle 39">
              <a:extLst>
                <a:ext uri="{FF2B5EF4-FFF2-40B4-BE49-F238E27FC236}">
                  <a16:creationId xmlns:a16="http://schemas.microsoft.com/office/drawing/2014/main" id="{3DB20A6D-F3E6-43CC-BD91-01F668C4A640}"/>
                </a:ext>
              </a:extLst>
            </p:cNvPr>
            <p:cNvSpPr/>
            <p:nvPr/>
          </p:nvSpPr>
          <p:spPr>
            <a:xfrm rot="16200000">
              <a:off x="8498353" y="6456703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41" name="Isosceles Triangle 40">
              <a:extLst>
                <a:ext uri="{FF2B5EF4-FFF2-40B4-BE49-F238E27FC236}">
                  <a16:creationId xmlns:a16="http://schemas.microsoft.com/office/drawing/2014/main" id="{62D1B3D5-BFA6-4DE4-B17A-0178529ED22E}"/>
                </a:ext>
              </a:extLst>
            </p:cNvPr>
            <p:cNvSpPr/>
            <p:nvPr/>
          </p:nvSpPr>
          <p:spPr>
            <a:xfrm rot="16200000">
              <a:off x="8223325" y="1914189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42" name="Isosceles Triangle 41">
              <a:extLst>
                <a:ext uri="{FF2B5EF4-FFF2-40B4-BE49-F238E27FC236}">
                  <a16:creationId xmlns:a16="http://schemas.microsoft.com/office/drawing/2014/main" id="{7E640305-8BB5-4919-B6C4-E8FA7B80AC64}"/>
                </a:ext>
              </a:extLst>
            </p:cNvPr>
            <p:cNvSpPr/>
            <p:nvPr/>
          </p:nvSpPr>
          <p:spPr>
            <a:xfrm rot="16200000">
              <a:off x="8404299" y="1666539"/>
              <a:ext cx="466725" cy="164975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F1C49978-2CC6-4AC8-8C07-5F000A34FB4B}"/>
                </a:ext>
              </a:extLst>
            </p:cNvPr>
            <p:cNvSpPr/>
            <p:nvPr/>
          </p:nvSpPr>
          <p:spPr>
            <a:xfrm rot="16200000">
              <a:off x="8498354" y="1965388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44" name="Isosceles Triangle 43">
              <a:extLst>
                <a:ext uri="{FF2B5EF4-FFF2-40B4-BE49-F238E27FC236}">
                  <a16:creationId xmlns:a16="http://schemas.microsoft.com/office/drawing/2014/main" id="{5D77A7C8-3630-4FAA-9627-0BA679DB2B1D}"/>
                </a:ext>
              </a:extLst>
            </p:cNvPr>
            <p:cNvSpPr/>
            <p:nvPr/>
          </p:nvSpPr>
          <p:spPr>
            <a:xfrm rot="16200000">
              <a:off x="8223325" y="1417696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45" name="Isosceles Triangle 44">
              <a:extLst>
                <a:ext uri="{FF2B5EF4-FFF2-40B4-BE49-F238E27FC236}">
                  <a16:creationId xmlns:a16="http://schemas.microsoft.com/office/drawing/2014/main" id="{12B8DACD-5AF7-4836-8A3F-A0EE0F6C00D0}"/>
                </a:ext>
              </a:extLst>
            </p:cNvPr>
            <p:cNvSpPr/>
            <p:nvPr/>
          </p:nvSpPr>
          <p:spPr>
            <a:xfrm rot="16200000">
              <a:off x="8404299" y="1170046"/>
              <a:ext cx="466725" cy="164975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46" name="Isosceles Triangle 45">
              <a:extLst>
                <a:ext uri="{FF2B5EF4-FFF2-40B4-BE49-F238E27FC236}">
                  <a16:creationId xmlns:a16="http://schemas.microsoft.com/office/drawing/2014/main" id="{151A5C94-3A14-42E3-AF0C-2034E6FA4A7E}"/>
                </a:ext>
              </a:extLst>
            </p:cNvPr>
            <p:cNvSpPr/>
            <p:nvPr/>
          </p:nvSpPr>
          <p:spPr>
            <a:xfrm rot="16200000">
              <a:off x="8498354" y="1468895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47" name="Isosceles Triangle 46">
              <a:extLst>
                <a:ext uri="{FF2B5EF4-FFF2-40B4-BE49-F238E27FC236}">
                  <a16:creationId xmlns:a16="http://schemas.microsoft.com/office/drawing/2014/main" id="{C0557B38-E4C1-4456-8AFC-717BC25CB1B5}"/>
                </a:ext>
              </a:extLst>
            </p:cNvPr>
            <p:cNvSpPr/>
            <p:nvPr/>
          </p:nvSpPr>
          <p:spPr>
            <a:xfrm rot="16200000">
              <a:off x="8223325" y="914069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48" name="Isosceles Triangle 47">
              <a:extLst>
                <a:ext uri="{FF2B5EF4-FFF2-40B4-BE49-F238E27FC236}">
                  <a16:creationId xmlns:a16="http://schemas.microsoft.com/office/drawing/2014/main" id="{6A7E67B7-CE16-4495-B570-C0DA4126921F}"/>
                </a:ext>
              </a:extLst>
            </p:cNvPr>
            <p:cNvSpPr/>
            <p:nvPr/>
          </p:nvSpPr>
          <p:spPr>
            <a:xfrm rot="16200000">
              <a:off x="8404299" y="666419"/>
              <a:ext cx="466725" cy="164975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49" name="Isosceles Triangle 48">
              <a:extLst>
                <a:ext uri="{FF2B5EF4-FFF2-40B4-BE49-F238E27FC236}">
                  <a16:creationId xmlns:a16="http://schemas.microsoft.com/office/drawing/2014/main" id="{1711F66A-01C3-487C-87CB-FBD6DE5BB37E}"/>
                </a:ext>
              </a:extLst>
            </p:cNvPr>
            <p:cNvSpPr/>
            <p:nvPr/>
          </p:nvSpPr>
          <p:spPr>
            <a:xfrm rot="16200000">
              <a:off x="8498354" y="965268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89DC8C50-24BA-4ABD-AA3A-4506FE636A79}"/>
                </a:ext>
              </a:extLst>
            </p:cNvPr>
            <p:cNvSpPr/>
            <p:nvPr/>
          </p:nvSpPr>
          <p:spPr>
            <a:xfrm rot="16200000">
              <a:off x="8223325" y="428016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51" name="Isosceles Triangle 50">
              <a:extLst>
                <a:ext uri="{FF2B5EF4-FFF2-40B4-BE49-F238E27FC236}">
                  <a16:creationId xmlns:a16="http://schemas.microsoft.com/office/drawing/2014/main" id="{DCE1CCFC-76B8-49B8-A906-FF400B50763C}"/>
                </a:ext>
              </a:extLst>
            </p:cNvPr>
            <p:cNvSpPr/>
            <p:nvPr/>
          </p:nvSpPr>
          <p:spPr>
            <a:xfrm rot="16200000">
              <a:off x="8404299" y="180366"/>
              <a:ext cx="466725" cy="164975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88399951-9073-45A4-B6F3-603A783A0237}"/>
                </a:ext>
              </a:extLst>
            </p:cNvPr>
            <p:cNvSpPr/>
            <p:nvPr/>
          </p:nvSpPr>
          <p:spPr>
            <a:xfrm rot="16200000">
              <a:off x="8498354" y="479215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535C041-A0F4-67CC-4CA5-328B31D72CB0}"/>
              </a:ext>
            </a:extLst>
          </p:cNvPr>
          <p:cNvSpPr txBox="1"/>
          <p:nvPr userDrawn="1"/>
        </p:nvSpPr>
        <p:spPr>
          <a:xfrm>
            <a:off x="0" y="0"/>
            <a:ext cx="12192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1100">
                <a:solidFill>
                  <a:schemeClr val="bg1">
                    <a:lumMod val="50000"/>
                  </a:schemeClr>
                </a:solidFill>
              </a:rPr>
              <a:t>DRAFT FOR DISCUSSION ONLY 					NOT GOVERNMENT POLICY</a:t>
            </a:r>
          </a:p>
        </p:txBody>
      </p:sp>
    </p:spTree>
    <p:extLst>
      <p:ext uri="{BB962C8B-B14F-4D97-AF65-F5344CB8AC3E}">
        <p14:creationId xmlns:p14="http://schemas.microsoft.com/office/powerpoint/2010/main" val="9344382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D94F84F-DCD2-4C5C-B7CA-A1EC21BC6A8D}"/>
              </a:ext>
            </a:extLst>
          </p:cNvPr>
          <p:cNvSpPr/>
          <p:nvPr userDrawn="1"/>
        </p:nvSpPr>
        <p:spPr>
          <a:xfrm>
            <a:off x="7993811" y="0"/>
            <a:ext cx="4198189" cy="6858000"/>
          </a:xfrm>
          <a:prstGeom prst="rect">
            <a:avLst/>
          </a:prstGeom>
          <a:solidFill>
            <a:srgbClr val="F2F2F2"/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0D9853-4ECE-4058-BA15-F82EA8F57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560" y="365126"/>
            <a:ext cx="11204273" cy="609660"/>
          </a:xfrm>
        </p:spPr>
        <p:txBody>
          <a:bodyPr>
            <a:noAutofit/>
          </a:bodyPr>
          <a:lstStyle>
            <a:lvl1pPr>
              <a:defRPr sz="2800" b="1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8AB6B5-55A8-41BE-B935-F326A5C30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8869" y="1293962"/>
            <a:ext cx="3221964" cy="49052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77EB2-3FB7-4971-950B-CAAC0F23C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0024A-6A13-4483-B546-55A99D6D1070}" type="slidenum">
              <a:rPr lang="en-NZ" smtClean="0"/>
              <a:t>‹#›</a:t>
            </a:fld>
            <a:endParaRPr lang="en-NZ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955B737-4600-488D-84FD-1271050E8DC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56559" y="1293962"/>
            <a:ext cx="7241887" cy="49052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D5891A3-D24C-411B-9438-4BE988CF303C}"/>
              </a:ext>
            </a:extLst>
          </p:cNvPr>
          <p:cNvCxnSpPr/>
          <p:nvPr userDrawn="1"/>
        </p:nvCxnSpPr>
        <p:spPr>
          <a:xfrm>
            <a:off x="1" y="1112808"/>
            <a:ext cx="3255033" cy="0"/>
          </a:xfrm>
          <a:prstGeom prst="line">
            <a:avLst/>
          </a:prstGeom>
          <a:ln w="76200">
            <a:solidFill>
              <a:srgbClr val="F2F2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DDCC40F-F26E-4161-B08C-26A4C1214C2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714897" y="-652"/>
            <a:ext cx="461271" cy="6858652"/>
            <a:chOff x="8374199" y="29491"/>
            <a:chExt cx="345953" cy="6944273"/>
          </a:xfrm>
        </p:grpSpPr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8F6D9D8F-B7C4-4370-BBEB-2B558874221E}"/>
                </a:ext>
              </a:extLst>
            </p:cNvPr>
            <p:cNvSpPr/>
            <p:nvPr/>
          </p:nvSpPr>
          <p:spPr>
            <a:xfrm rot="16200000">
              <a:off x="8223325" y="2410682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29FA962-DE11-4F99-B5B5-B685112A2CE8}"/>
                </a:ext>
              </a:extLst>
            </p:cNvPr>
            <p:cNvSpPr/>
            <p:nvPr/>
          </p:nvSpPr>
          <p:spPr>
            <a:xfrm rot="16200000">
              <a:off x="8404299" y="2163032"/>
              <a:ext cx="466725" cy="164975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28A30EA1-4670-4557-BE41-6F4322CE61FC}"/>
                </a:ext>
              </a:extLst>
            </p:cNvPr>
            <p:cNvSpPr/>
            <p:nvPr/>
          </p:nvSpPr>
          <p:spPr>
            <a:xfrm rot="16200000">
              <a:off x="8404299" y="2663092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9A46054D-E1AB-4D07-9595-9815CF47845B}"/>
                </a:ext>
              </a:extLst>
            </p:cNvPr>
            <p:cNvSpPr/>
            <p:nvPr/>
          </p:nvSpPr>
          <p:spPr>
            <a:xfrm rot="16200000">
              <a:off x="8498354" y="2461881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5C8188C1-CC70-40FF-A284-F2240EB143C0}"/>
                </a:ext>
              </a:extLst>
            </p:cNvPr>
            <p:cNvSpPr/>
            <p:nvPr/>
          </p:nvSpPr>
          <p:spPr>
            <a:xfrm rot="16200000">
              <a:off x="8223327" y="2910743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392FCFBC-27FC-4949-B200-2A6BECA8E66C}"/>
                </a:ext>
              </a:extLst>
            </p:cNvPr>
            <p:cNvSpPr/>
            <p:nvPr/>
          </p:nvSpPr>
          <p:spPr>
            <a:xfrm rot="16200000">
              <a:off x="8404301" y="3163153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16E5FAB8-D432-4D1C-A4A8-613C03439ABD}"/>
                </a:ext>
              </a:extLst>
            </p:cNvPr>
            <p:cNvSpPr/>
            <p:nvPr/>
          </p:nvSpPr>
          <p:spPr>
            <a:xfrm rot="16200000">
              <a:off x="8498356" y="2961942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2FEF870C-4712-4EC6-B5A1-8B175599F738}"/>
                </a:ext>
              </a:extLst>
            </p:cNvPr>
            <p:cNvSpPr/>
            <p:nvPr/>
          </p:nvSpPr>
          <p:spPr>
            <a:xfrm rot="16200000">
              <a:off x="8223325" y="3410803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32F9071F-9876-4C1A-9B55-8696EACD2A19}"/>
                </a:ext>
              </a:extLst>
            </p:cNvPr>
            <p:cNvSpPr/>
            <p:nvPr/>
          </p:nvSpPr>
          <p:spPr>
            <a:xfrm rot="16200000">
              <a:off x="8404299" y="3663213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6E0A9B93-801B-400A-BFFB-FE23BA03777E}"/>
                </a:ext>
              </a:extLst>
            </p:cNvPr>
            <p:cNvSpPr/>
            <p:nvPr/>
          </p:nvSpPr>
          <p:spPr>
            <a:xfrm rot="16200000">
              <a:off x="8498354" y="3462002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E66122ED-15AC-4E20-90E3-F5872057DAE8}"/>
                </a:ext>
              </a:extLst>
            </p:cNvPr>
            <p:cNvSpPr/>
            <p:nvPr/>
          </p:nvSpPr>
          <p:spPr>
            <a:xfrm rot="16200000">
              <a:off x="8223325" y="3913248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5D42440C-CBC4-467B-94A9-806CBC2887A9}"/>
                </a:ext>
              </a:extLst>
            </p:cNvPr>
            <p:cNvSpPr/>
            <p:nvPr/>
          </p:nvSpPr>
          <p:spPr>
            <a:xfrm rot="16200000">
              <a:off x="8404299" y="4165658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F1B32907-9536-40BC-A332-0D8A030B8EC9}"/>
                </a:ext>
              </a:extLst>
            </p:cNvPr>
            <p:cNvSpPr/>
            <p:nvPr/>
          </p:nvSpPr>
          <p:spPr>
            <a:xfrm rot="16200000">
              <a:off x="8498354" y="3964447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DDEACF4A-8B88-4A7B-AAE1-68185860E171}"/>
                </a:ext>
              </a:extLst>
            </p:cNvPr>
            <p:cNvSpPr/>
            <p:nvPr/>
          </p:nvSpPr>
          <p:spPr>
            <a:xfrm rot="16200000">
              <a:off x="8223325" y="4414786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2E8F42F1-58FE-48AC-9877-F166700C6216}"/>
                </a:ext>
              </a:extLst>
            </p:cNvPr>
            <p:cNvSpPr/>
            <p:nvPr/>
          </p:nvSpPr>
          <p:spPr>
            <a:xfrm rot="16200000">
              <a:off x="8404299" y="4667196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F52842B0-7784-477B-AED1-E257FF0F8EF3}"/>
                </a:ext>
              </a:extLst>
            </p:cNvPr>
            <p:cNvSpPr/>
            <p:nvPr/>
          </p:nvSpPr>
          <p:spPr>
            <a:xfrm rot="16200000">
              <a:off x="8498354" y="4465985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F14530AA-213A-4823-A04C-43078AB94093}"/>
                </a:ext>
              </a:extLst>
            </p:cNvPr>
            <p:cNvSpPr/>
            <p:nvPr/>
          </p:nvSpPr>
          <p:spPr>
            <a:xfrm rot="16200000">
              <a:off x="8223325" y="4912467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AF1363CA-99CF-40A9-80CD-8BFAA5CFE361}"/>
                </a:ext>
              </a:extLst>
            </p:cNvPr>
            <p:cNvSpPr/>
            <p:nvPr/>
          </p:nvSpPr>
          <p:spPr>
            <a:xfrm rot="16200000">
              <a:off x="8404299" y="5164877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81E4F294-B8AC-4A7B-BBB4-372B4EA141F3}"/>
                </a:ext>
              </a:extLst>
            </p:cNvPr>
            <p:cNvSpPr/>
            <p:nvPr/>
          </p:nvSpPr>
          <p:spPr>
            <a:xfrm rot="16200000">
              <a:off x="8498354" y="4963666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F9A94E20-510A-4CAC-B21D-DF712A1842C7}"/>
                </a:ext>
              </a:extLst>
            </p:cNvPr>
            <p:cNvSpPr/>
            <p:nvPr/>
          </p:nvSpPr>
          <p:spPr>
            <a:xfrm rot="16200000">
              <a:off x="8223325" y="5410147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7EEF9532-50F0-4EAD-8EEE-7E5CD1D55958}"/>
                </a:ext>
              </a:extLst>
            </p:cNvPr>
            <p:cNvSpPr/>
            <p:nvPr/>
          </p:nvSpPr>
          <p:spPr>
            <a:xfrm rot="16200000">
              <a:off x="8404299" y="5662557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34" name="Isosceles Triangle 33">
              <a:extLst>
                <a:ext uri="{FF2B5EF4-FFF2-40B4-BE49-F238E27FC236}">
                  <a16:creationId xmlns:a16="http://schemas.microsoft.com/office/drawing/2014/main" id="{75F2C2C4-CA19-45C1-B2D1-0B83752B0092}"/>
                </a:ext>
              </a:extLst>
            </p:cNvPr>
            <p:cNvSpPr/>
            <p:nvPr/>
          </p:nvSpPr>
          <p:spPr>
            <a:xfrm rot="16200000">
              <a:off x="8498354" y="5461346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35" name="Isosceles Triangle 34">
              <a:extLst>
                <a:ext uri="{FF2B5EF4-FFF2-40B4-BE49-F238E27FC236}">
                  <a16:creationId xmlns:a16="http://schemas.microsoft.com/office/drawing/2014/main" id="{D87C4BCD-62E8-4345-BAFF-AF5EE5C40615}"/>
                </a:ext>
              </a:extLst>
            </p:cNvPr>
            <p:cNvSpPr/>
            <p:nvPr/>
          </p:nvSpPr>
          <p:spPr>
            <a:xfrm rot="16200000">
              <a:off x="8223325" y="5907826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5FF26EFB-DC0D-48C1-B495-B5A63FBE9085}"/>
                </a:ext>
              </a:extLst>
            </p:cNvPr>
            <p:cNvSpPr/>
            <p:nvPr/>
          </p:nvSpPr>
          <p:spPr>
            <a:xfrm rot="16200000">
              <a:off x="8404299" y="6160236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166ABBB5-A1F5-48BE-A49D-9246356582FD}"/>
                </a:ext>
              </a:extLst>
            </p:cNvPr>
            <p:cNvSpPr/>
            <p:nvPr/>
          </p:nvSpPr>
          <p:spPr>
            <a:xfrm rot="16200000">
              <a:off x="8498354" y="5959025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38" name="Isosceles Triangle 37">
              <a:extLst>
                <a:ext uri="{FF2B5EF4-FFF2-40B4-BE49-F238E27FC236}">
                  <a16:creationId xmlns:a16="http://schemas.microsoft.com/office/drawing/2014/main" id="{5C19482F-67DD-47C1-A375-C4EE5C65453C}"/>
                </a:ext>
              </a:extLst>
            </p:cNvPr>
            <p:cNvSpPr/>
            <p:nvPr/>
          </p:nvSpPr>
          <p:spPr>
            <a:xfrm rot="16200000">
              <a:off x="8223324" y="6405504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39" name="Isosceles Triangle 38">
              <a:extLst>
                <a:ext uri="{FF2B5EF4-FFF2-40B4-BE49-F238E27FC236}">
                  <a16:creationId xmlns:a16="http://schemas.microsoft.com/office/drawing/2014/main" id="{95C7354A-27FB-4216-B0E6-9300BCDB21B9}"/>
                </a:ext>
              </a:extLst>
            </p:cNvPr>
            <p:cNvSpPr/>
            <p:nvPr/>
          </p:nvSpPr>
          <p:spPr>
            <a:xfrm rot="16200000">
              <a:off x="8404298" y="6657914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40" name="Isosceles Triangle 39">
              <a:extLst>
                <a:ext uri="{FF2B5EF4-FFF2-40B4-BE49-F238E27FC236}">
                  <a16:creationId xmlns:a16="http://schemas.microsoft.com/office/drawing/2014/main" id="{3DB20A6D-F3E6-43CC-BD91-01F668C4A640}"/>
                </a:ext>
              </a:extLst>
            </p:cNvPr>
            <p:cNvSpPr/>
            <p:nvPr/>
          </p:nvSpPr>
          <p:spPr>
            <a:xfrm rot="16200000">
              <a:off x="8498353" y="6456703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41" name="Isosceles Triangle 40">
              <a:extLst>
                <a:ext uri="{FF2B5EF4-FFF2-40B4-BE49-F238E27FC236}">
                  <a16:creationId xmlns:a16="http://schemas.microsoft.com/office/drawing/2014/main" id="{62D1B3D5-BFA6-4DE4-B17A-0178529ED22E}"/>
                </a:ext>
              </a:extLst>
            </p:cNvPr>
            <p:cNvSpPr/>
            <p:nvPr/>
          </p:nvSpPr>
          <p:spPr>
            <a:xfrm rot="16200000">
              <a:off x="8223325" y="1914189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42" name="Isosceles Triangle 41">
              <a:extLst>
                <a:ext uri="{FF2B5EF4-FFF2-40B4-BE49-F238E27FC236}">
                  <a16:creationId xmlns:a16="http://schemas.microsoft.com/office/drawing/2014/main" id="{7E640305-8BB5-4919-B6C4-E8FA7B80AC64}"/>
                </a:ext>
              </a:extLst>
            </p:cNvPr>
            <p:cNvSpPr/>
            <p:nvPr/>
          </p:nvSpPr>
          <p:spPr>
            <a:xfrm rot="16200000">
              <a:off x="8404299" y="1666539"/>
              <a:ext cx="466725" cy="164975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F1C49978-2CC6-4AC8-8C07-5F000A34FB4B}"/>
                </a:ext>
              </a:extLst>
            </p:cNvPr>
            <p:cNvSpPr/>
            <p:nvPr/>
          </p:nvSpPr>
          <p:spPr>
            <a:xfrm rot="16200000">
              <a:off x="8498354" y="1965388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44" name="Isosceles Triangle 43">
              <a:extLst>
                <a:ext uri="{FF2B5EF4-FFF2-40B4-BE49-F238E27FC236}">
                  <a16:creationId xmlns:a16="http://schemas.microsoft.com/office/drawing/2014/main" id="{5D77A7C8-3630-4FAA-9627-0BA679DB2B1D}"/>
                </a:ext>
              </a:extLst>
            </p:cNvPr>
            <p:cNvSpPr/>
            <p:nvPr/>
          </p:nvSpPr>
          <p:spPr>
            <a:xfrm rot="16200000">
              <a:off x="8223325" y="1417696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45" name="Isosceles Triangle 44">
              <a:extLst>
                <a:ext uri="{FF2B5EF4-FFF2-40B4-BE49-F238E27FC236}">
                  <a16:creationId xmlns:a16="http://schemas.microsoft.com/office/drawing/2014/main" id="{12B8DACD-5AF7-4836-8A3F-A0EE0F6C00D0}"/>
                </a:ext>
              </a:extLst>
            </p:cNvPr>
            <p:cNvSpPr/>
            <p:nvPr/>
          </p:nvSpPr>
          <p:spPr>
            <a:xfrm rot="16200000">
              <a:off x="8404299" y="1170046"/>
              <a:ext cx="466725" cy="164975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46" name="Isosceles Triangle 45">
              <a:extLst>
                <a:ext uri="{FF2B5EF4-FFF2-40B4-BE49-F238E27FC236}">
                  <a16:creationId xmlns:a16="http://schemas.microsoft.com/office/drawing/2014/main" id="{151A5C94-3A14-42E3-AF0C-2034E6FA4A7E}"/>
                </a:ext>
              </a:extLst>
            </p:cNvPr>
            <p:cNvSpPr/>
            <p:nvPr/>
          </p:nvSpPr>
          <p:spPr>
            <a:xfrm rot="16200000">
              <a:off x="8498354" y="1468895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47" name="Isosceles Triangle 46">
              <a:extLst>
                <a:ext uri="{FF2B5EF4-FFF2-40B4-BE49-F238E27FC236}">
                  <a16:creationId xmlns:a16="http://schemas.microsoft.com/office/drawing/2014/main" id="{C0557B38-E4C1-4456-8AFC-717BC25CB1B5}"/>
                </a:ext>
              </a:extLst>
            </p:cNvPr>
            <p:cNvSpPr/>
            <p:nvPr/>
          </p:nvSpPr>
          <p:spPr>
            <a:xfrm rot="16200000">
              <a:off x="8223325" y="914069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48" name="Isosceles Triangle 47">
              <a:extLst>
                <a:ext uri="{FF2B5EF4-FFF2-40B4-BE49-F238E27FC236}">
                  <a16:creationId xmlns:a16="http://schemas.microsoft.com/office/drawing/2014/main" id="{6A7E67B7-CE16-4495-B570-C0DA4126921F}"/>
                </a:ext>
              </a:extLst>
            </p:cNvPr>
            <p:cNvSpPr/>
            <p:nvPr/>
          </p:nvSpPr>
          <p:spPr>
            <a:xfrm rot="16200000">
              <a:off x="8404299" y="666419"/>
              <a:ext cx="466725" cy="164975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49" name="Isosceles Triangle 48">
              <a:extLst>
                <a:ext uri="{FF2B5EF4-FFF2-40B4-BE49-F238E27FC236}">
                  <a16:creationId xmlns:a16="http://schemas.microsoft.com/office/drawing/2014/main" id="{1711F66A-01C3-487C-87CB-FBD6DE5BB37E}"/>
                </a:ext>
              </a:extLst>
            </p:cNvPr>
            <p:cNvSpPr/>
            <p:nvPr/>
          </p:nvSpPr>
          <p:spPr>
            <a:xfrm rot="16200000">
              <a:off x="8498354" y="965268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89DC8C50-24BA-4ABD-AA3A-4506FE636A79}"/>
                </a:ext>
              </a:extLst>
            </p:cNvPr>
            <p:cNvSpPr/>
            <p:nvPr/>
          </p:nvSpPr>
          <p:spPr>
            <a:xfrm rot="16200000">
              <a:off x="8223325" y="428016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51" name="Isosceles Triangle 50">
              <a:extLst>
                <a:ext uri="{FF2B5EF4-FFF2-40B4-BE49-F238E27FC236}">
                  <a16:creationId xmlns:a16="http://schemas.microsoft.com/office/drawing/2014/main" id="{DCE1CCFC-76B8-49B8-A906-FF400B50763C}"/>
                </a:ext>
              </a:extLst>
            </p:cNvPr>
            <p:cNvSpPr/>
            <p:nvPr/>
          </p:nvSpPr>
          <p:spPr>
            <a:xfrm rot="16200000">
              <a:off x="8404299" y="180366"/>
              <a:ext cx="466725" cy="164975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88399951-9073-45A4-B6F3-603A783A0237}"/>
                </a:ext>
              </a:extLst>
            </p:cNvPr>
            <p:cNvSpPr/>
            <p:nvPr/>
          </p:nvSpPr>
          <p:spPr>
            <a:xfrm rot="16200000">
              <a:off x="8498354" y="479215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77F3A74-4C3F-7A83-3E05-CA43AD41225E}"/>
              </a:ext>
            </a:extLst>
          </p:cNvPr>
          <p:cNvSpPr txBox="1"/>
          <p:nvPr userDrawn="1"/>
        </p:nvSpPr>
        <p:spPr>
          <a:xfrm>
            <a:off x="0" y="0"/>
            <a:ext cx="12192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1100">
                <a:solidFill>
                  <a:schemeClr val="bg1">
                    <a:lumMod val="50000"/>
                  </a:schemeClr>
                </a:solidFill>
              </a:rPr>
              <a:t>DRAFT FOR DISCUSSION ONLY 					NOT GOVERNMENT POLICY</a:t>
            </a:r>
          </a:p>
        </p:txBody>
      </p:sp>
    </p:spTree>
    <p:extLst>
      <p:ext uri="{BB962C8B-B14F-4D97-AF65-F5344CB8AC3E}">
        <p14:creationId xmlns:p14="http://schemas.microsoft.com/office/powerpoint/2010/main" val="3648543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7CC2FF5-F19D-B074-A9C0-901190C41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676855"/>
            <a:ext cx="5257800" cy="788266"/>
          </a:xfrm>
          <a:prstGeom prst="rect">
            <a:avLst/>
          </a:prstGeom>
        </p:spPr>
        <p:txBody>
          <a:bodyPr/>
          <a:lstStyle/>
          <a:p>
            <a:endParaRPr lang="en-NZ" b="1" dirty="0">
              <a:solidFill>
                <a:srgbClr val="30A1AC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E69E836-732A-E2E5-D0E9-F68BB912614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096000" y="1517073"/>
            <a:ext cx="5257800" cy="465989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NZ" sz="18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F34F780-F4BF-FC4A-5A93-C0F23020E87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29936" y="676855"/>
            <a:ext cx="5257800" cy="550010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>
                <a:blipFill>
                  <a:blip r:embed="rId3"/>
                  <a:tile tx="-266700" ty="-1543050" sx="50000" sy="50000" flip="none" algn="tl"/>
                </a:blipFill>
              </a:defRPr>
            </a:lvl1pPr>
          </a:lstStyle>
          <a:p>
            <a:endParaRPr lang="en-NZ" sz="1800" dirty="0"/>
          </a:p>
        </p:txBody>
      </p:sp>
    </p:spTree>
    <p:extLst>
      <p:ext uri="{BB962C8B-B14F-4D97-AF65-F5344CB8AC3E}">
        <p14:creationId xmlns:p14="http://schemas.microsoft.com/office/powerpoint/2010/main" val="3873414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D94F84F-DCD2-4C5C-B7CA-A1EC21BC6A8D}"/>
              </a:ext>
            </a:extLst>
          </p:cNvPr>
          <p:cNvSpPr/>
          <p:nvPr userDrawn="1"/>
        </p:nvSpPr>
        <p:spPr>
          <a:xfrm>
            <a:off x="6130508" y="0"/>
            <a:ext cx="6061493" cy="6858000"/>
          </a:xfrm>
          <a:prstGeom prst="rect">
            <a:avLst/>
          </a:prstGeom>
          <a:solidFill>
            <a:srgbClr val="F2F2F2"/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8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8AB6B5-55A8-41BE-B935-F326A5C30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8055" y="1293962"/>
            <a:ext cx="5142779" cy="49052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77EB2-3FB7-4971-950B-CAAC0F23C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0024A-6A13-4483-B546-55A99D6D1070}" type="slidenum">
              <a:rPr lang="en-NZ" smtClean="0"/>
              <a:t>‹#›</a:t>
            </a:fld>
            <a:endParaRPr lang="en-NZ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955B737-4600-488D-84FD-1271050E8DC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56559" y="1293962"/>
            <a:ext cx="5405887" cy="49052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92CAF1D-E864-480A-8818-C842F92FE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560" y="365126"/>
            <a:ext cx="11204273" cy="609660"/>
          </a:xfrm>
        </p:spPr>
        <p:txBody>
          <a:bodyPr>
            <a:noAutofit/>
          </a:bodyPr>
          <a:lstStyle>
            <a:lvl1pPr>
              <a:defRPr sz="2800" b="1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C46AE86-9882-49ED-873A-DFB8CB689A12}"/>
              </a:ext>
            </a:extLst>
          </p:cNvPr>
          <p:cNvCxnSpPr/>
          <p:nvPr userDrawn="1"/>
        </p:nvCxnSpPr>
        <p:spPr>
          <a:xfrm>
            <a:off x="1" y="1112808"/>
            <a:ext cx="3255033" cy="0"/>
          </a:xfrm>
          <a:prstGeom prst="line">
            <a:avLst/>
          </a:prstGeom>
          <a:ln w="76200">
            <a:solidFill>
              <a:srgbClr val="F2F2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6C15250-4E05-400C-95A3-D95F3295F514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714897" y="-652"/>
            <a:ext cx="461271" cy="6858652"/>
            <a:chOff x="8374199" y="29491"/>
            <a:chExt cx="345953" cy="6944273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C6AA08A0-D906-4ADA-89C6-97A44962A5CA}"/>
                </a:ext>
              </a:extLst>
            </p:cNvPr>
            <p:cNvSpPr/>
            <p:nvPr/>
          </p:nvSpPr>
          <p:spPr>
            <a:xfrm rot="16200000">
              <a:off x="8223325" y="2410682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B6B1C0D2-E507-4E7B-B21C-7EF7A71AE995}"/>
                </a:ext>
              </a:extLst>
            </p:cNvPr>
            <p:cNvSpPr/>
            <p:nvPr/>
          </p:nvSpPr>
          <p:spPr>
            <a:xfrm rot="16200000">
              <a:off x="8404299" y="2163032"/>
              <a:ext cx="466725" cy="164975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582D8A4A-07F7-472C-8EF1-4223D5C060AA}"/>
                </a:ext>
              </a:extLst>
            </p:cNvPr>
            <p:cNvSpPr/>
            <p:nvPr/>
          </p:nvSpPr>
          <p:spPr>
            <a:xfrm rot="16200000">
              <a:off x="8404299" y="2663092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BFDA42EF-93F1-4CB8-83CF-833FE766E3F4}"/>
                </a:ext>
              </a:extLst>
            </p:cNvPr>
            <p:cNvSpPr/>
            <p:nvPr/>
          </p:nvSpPr>
          <p:spPr>
            <a:xfrm rot="16200000">
              <a:off x="8498354" y="2461881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CC90C343-7EEA-4F04-86E3-79495C538FED}"/>
                </a:ext>
              </a:extLst>
            </p:cNvPr>
            <p:cNvSpPr/>
            <p:nvPr/>
          </p:nvSpPr>
          <p:spPr>
            <a:xfrm rot="16200000">
              <a:off x="8223327" y="2910743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E0B603AA-BD86-4CA7-B460-78FCBD78334B}"/>
                </a:ext>
              </a:extLst>
            </p:cNvPr>
            <p:cNvSpPr/>
            <p:nvPr/>
          </p:nvSpPr>
          <p:spPr>
            <a:xfrm rot="16200000">
              <a:off x="8404301" y="3163153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4E8CB3C1-6852-4D73-A4FB-1F9EA094EC18}"/>
                </a:ext>
              </a:extLst>
            </p:cNvPr>
            <p:cNvSpPr/>
            <p:nvPr/>
          </p:nvSpPr>
          <p:spPr>
            <a:xfrm rot="16200000">
              <a:off x="8498356" y="2961942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8945B2B2-E4C0-4124-BABA-A90048248869}"/>
                </a:ext>
              </a:extLst>
            </p:cNvPr>
            <p:cNvSpPr/>
            <p:nvPr/>
          </p:nvSpPr>
          <p:spPr>
            <a:xfrm rot="16200000">
              <a:off x="8223325" y="3410803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0169EA88-1F7C-4B8D-910E-4A7B1717EAAE}"/>
                </a:ext>
              </a:extLst>
            </p:cNvPr>
            <p:cNvSpPr/>
            <p:nvPr/>
          </p:nvSpPr>
          <p:spPr>
            <a:xfrm rot="16200000">
              <a:off x="8404299" y="3663213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61FD3CDF-7283-4E16-B219-EB33BBE36C03}"/>
                </a:ext>
              </a:extLst>
            </p:cNvPr>
            <p:cNvSpPr/>
            <p:nvPr/>
          </p:nvSpPr>
          <p:spPr>
            <a:xfrm rot="16200000">
              <a:off x="8498354" y="3462002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C27E91B7-9699-4023-A24F-C88706055538}"/>
                </a:ext>
              </a:extLst>
            </p:cNvPr>
            <p:cNvSpPr/>
            <p:nvPr/>
          </p:nvSpPr>
          <p:spPr>
            <a:xfrm rot="16200000">
              <a:off x="8223325" y="3913248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E9919E33-AF1B-4CD4-8D0E-1D31FEB123BA}"/>
                </a:ext>
              </a:extLst>
            </p:cNvPr>
            <p:cNvSpPr/>
            <p:nvPr/>
          </p:nvSpPr>
          <p:spPr>
            <a:xfrm rot="16200000">
              <a:off x="8404299" y="4165658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A75B3DBD-2686-4D36-A696-EA3AB9157B70}"/>
                </a:ext>
              </a:extLst>
            </p:cNvPr>
            <p:cNvSpPr/>
            <p:nvPr/>
          </p:nvSpPr>
          <p:spPr>
            <a:xfrm rot="16200000">
              <a:off x="8498354" y="3964447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108BCD1F-5CD6-42ED-82E8-C00052880B0E}"/>
                </a:ext>
              </a:extLst>
            </p:cNvPr>
            <p:cNvSpPr/>
            <p:nvPr/>
          </p:nvSpPr>
          <p:spPr>
            <a:xfrm rot="16200000">
              <a:off x="8223325" y="4414786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215736EF-5EF8-4A47-95B5-E040584A82A2}"/>
                </a:ext>
              </a:extLst>
            </p:cNvPr>
            <p:cNvSpPr/>
            <p:nvPr/>
          </p:nvSpPr>
          <p:spPr>
            <a:xfrm rot="16200000">
              <a:off x="8404299" y="4667196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B76D3552-5AA8-47EB-9766-AA094AA4DAFE}"/>
                </a:ext>
              </a:extLst>
            </p:cNvPr>
            <p:cNvSpPr/>
            <p:nvPr/>
          </p:nvSpPr>
          <p:spPr>
            <a:xfrm rot="16200000">
              <a:off x="8498354" y="4465985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EEA3473E-A66A-4FEF-B728-B9399CADD86A}"/>
                </a:ext>
              </a:extLst>
            </p:cNvPr>
            <p:cNvSpPr/>
            <p:nvPr/>
          </p:nvSpPr>
          <p:spPr>
            <a:xfrm rot="16200000">
              <a:off x="8223325" y="4912467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59C3D712-2C46-42D4-9FE6-66E2DF9A54E5}"/>
                </a:ext>
              </a:extLst>
            </p:cNvPr>
            <p:cNvSpPr/>
            <p:nvPr/>
          </p:nvSpPr>
          <p:spPr>
            <a:xfrm rot="16200000">
              <a:off x="8404299" y="5164877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C1E3F95C-727A-4B94-A8E1-C48E48E442B2}"/>
                </a:ext>
              </a:extLst>
            </p:cNvPr>
            <p:cNvSpPr/>
            <p:nvPr/>
          </p:nvSpPr>
          <p:spPr>
            <a:xfrm rot="16200000">
              <a:off x="8498354" y="4963666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4A51183B-7961-4169-ACB6-E992450761A0}"/>
                </a:ext>
              </a:extLst>
            </p:cNvPr>
            <p:cNvSpPr/>
            <p:nvPr/>
          </p:nvSpPr>
          <p:spPr>
            <a:xfrm rot="16200000">
              <a:off x="8223325" y="5410147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34" name="Isosceles Triangle 33">
              <a:extLst>
                <a:ext uri="{FF2B5EF4-FFF2-40B4-BE49-F238E27FC236}">
                  <a16:creationId xmlns:a16="http://schemas.microsoft.com/office/drawing/2014/main" id="{C969AEA6-5E36-46FD-9A73-A1EA78D17F06}"/>
                </a:ext>
              </a:extLst>
            </p:cNvPr>
            <p:cNvSpPr/>
            <p:nvPr/>
          </p:nvSpPr>
          <p:spPr>
            <a:xfrm rot="16200000">
              <a:off x="8404299" y="5662557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35" name="Isosceles Triangle 34">
              <a:extLst>
                <a:ext uri="{FF2B5EF4-FFF2-40B4-BE49-F238E27FC236}">
                  <a16:creationId xmlns:a16="http://schemas.microsoft.com/office/drawing/2014/main" id="{9FDB30D2-0E9D-4B5A-9DB8-F49597C7F8BB}"/>
                </a:ext>
              </a:extLst>
            </p:cNvPr>
            <p:cNvSpPr/>
            <p:nvPr/>
          </p:nvSpPr>
          <p:spPr>
            <a:xfrm rot="16200000">
              <a:off x="8498354" y="5461346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B691105C-5D0E-4EC6-A639-325A3B485BE4}"/>
                </a:ext>
              </a:extLst>
            </p:cNvPr>
            <p:cNvSpPr/>
            <p:nvPr/>
          </p:nvSpPr>
          <p:spPr>
            <a:xfrm rot="16200000">
              <a:off x="8223325" y="5907826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61F29197-CBEA-41B8-B40D-6A247A5760E3}"/>
                </a:ext>
              </a:extLst>
            </p:cNvPr>
            <p:cNvSpPr/>
            <p:nvPr/>
          </p:nvSpPr>
          <p:spPr>
            <a:xfrm rot="16200000">
              <a:off x="8404299" y="6160236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38" name="Isosceles Triangle 37">
              <a:extLst>
                <a:ext uri="{FF2B5EF4-FFF2-40B4-BE49-F238E27FC236}">
                  <a16:creationId xmlns:a16="http://schemas.microsoft.com/office/drawing/2014/main" id="{E8F8BC30-1560-4BB8-AB09-3BB6343C54D3}"/>
                </a:ext>
              </a:extLst>
            </p:cNvPr>
            <p:cNvSpPr/>
            <p:nvPr/>
          </p:nvSpPr>
          <p:spPr>
            <a:xfrm rot="16200000">
              <a:off x="8498354" y="5959025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39" name="Isosceles Triangle 38">
              <a:extLst>
                <a:ext uri="{FF2B5EF4-FFF2-40B4-BE49-F238E27FC236}">
                  <a16:creationId xmlns:a16="http://schemas.microsoft.com/office/drawing/2014/main" id="{328E2BF2-D540-43C9-97C3-B8FA51F41526}"/>
                </a:ext>
              </a:extLst>
            </p:cNvPr>
            <p:cNvSpPr/>
            <p:nvPr/>
          </p:nvSpPr>
          <p:spPr>
            <a:xfrm rot="16200000">
              <a:off x="8223324" y="6405504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40" name="Isosceles Triangle 39">
              <a:extLst>
                <a:ext uri="{FF2B5EF4-FFF2-40B4-BE49-F238E27FC236}">
                  <a16:creationId xmlns:a16="http://schemas.microsoft.com/office/drawing/2014/main" id="{732D80E0-ACA3-4895-B620-10848A6FE6EC}"/>
                </a:ext>
              </a:extLst>
            </p:cNvPr>
            <p:cNvSpPr/>
            <p:nvPr/>
          </p:nvSpPr>
          <p:spPr>
            <a:xfrm rot="16200000">
              <a:off x="8404298" y="6657914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41" name="Isosceles Triangle 40">
              <a:extLst>
                <a:ext uri="{FF2B5EF4-FFF2-40B4-BE49-F238E27FC236}">
                  <a16:creationId xmlns:a16="http://schemas.microsoft.com/office/drawing/2014/main" id="{A4DE2454-D788-4F29-987F-006AD647D2EF}"/>
                </a:ext>
              </a:extLst>
            </p:cNvPr>
            <p:cNvSpPr/>
            <p:nvPr/>
          </p:nvSpPr>
          <p:spPr>
            <a:xfrm rot="16200000">
              <a:off x="8498353" y="6456703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42" name="Isosceles Triangle 41">
              <a:extLst>
                <a:ext uri="{FF2B5EF4-FFF2-40B4-BE49-F238E27FC236}">
                  <a16:creationId xmlns:a16="http://schemas.microsoft.com/office/drawing/2014/main" id="{6B93859F-F69D-4673-A7AC-9F5DC8C90DE1}"/>
                </a:ext>
              </a:extLst>
            </p:cNvPr>
            <p:cNvSpPr/>
            <p:nvPr/>
          </p:nvSpPr>
          <p:spPr>
            <a:xfrm rot="16200000">
              <a:off x="8223325" y="1914189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3F660BA4-899D-401D-890C-6E0202464D9C}"/>
                </a:ext>
              </a:extLst>
            </p:cNvPr>
            <p:cNvSpPr/>
            <p:nvPr/>
          </p:nvSpPr>
          <p:spPr>
            <a:xfrm rot="16200000">
              <a:off x="8404299" y="1666539"/>
              <a:ext cx="466725" cy="164975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44" name="Isosceles Triangle 43">
              <a:extLst>
                <a:ext uri="{FF2B5EF4-FFF2-40B4-BE49-F238E27FC236}">
                  <a16:creationId xmlns:a16="http://schemas.microsoft.com/office/drawing/2014/main" id="{A9F13BBF-E1EA-4602-9169-E8B98610086D}"/>
                </a:ext>
              </a:extLst>
            </p:cNvPr>
            <p:cNvSpPr/>
            <p:nvPr/>
          </p:nvSpPr>
          <p:spPr>
            <a:xfrm rot="16200000">
              <a:off x="8498354" y="1965388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45" name="Isosceles Triangle 44">
              <a:extLst>
                <a:ext uri="{FF2B5EF4-FFF2-40B4-BE49-F238E27FC236}">
                  <a16:creationId xmlns:a16="http://schemas.microsoft.com/office/drawing/2014/main" id="{8AB89ACE-B137-4301-ABDE-97BACC5DBCC9}"/>
                </a:ext>
              </a:extLst>
            </p:cNvPr>
            <p:cNvSpPr/>
            <p:nvPr/>
          </p:nvSpPr>
          <p:spPr>
            <a:xfrm rot="16200000">
              <a:off x="8223325" y="1417696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46" name="Isosceles Triangle 45">
              <a:extLst>
                <a:ext uri="{FF2B5EF4-FFF2-40B4-BE49-F238E27FC236}">
                  <a16:creationId xmlns:a16="http://schemas.microsoft.com/office/drawing/2014/main" id="{01828AD3-CBF5-4536-9811-3CE15837D3FA}"/>
                </a:ext>
              </a:extLst>
            </p:cNvPr>
            <p:cNvSpPr/>
            <p:nvPr/>
          </p:nvSpPr>
          <p:spPr>
            <a:xfrm rot="16200000">
              <a:off x="8404299" y="1170046"/>
              <a:ext cx="466725" cy="164975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47" name="Isosceles Triangle 46">
              <a:extLst>
                <a:ext uri="{FF2B5EF4-FFF2-40B4-BE49-F238E27FC236}">
                  <a16:creationId xmlns:a16="http://schemas.microsoft.com/office/drawing/2014/main" id="{EFC96F40-74D9-4EC4-86D8-51ACF5F89431}"/>
                </a:ext>
              </a:extLst>
            </p:cNvPr>
            <p:cNvSpPr/>
            <p:nvPr/>
          </p:nvSpPr>
          <p:spPr>
            <a:xfrm rot="16200000">
              <a:off x="8498354" y="1468895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48" name="Isosceles Triangle 47">
              <a:extLst>
                <a:ext uri="{FF2B5EF4-FFF2-40B4-BE49-F238E27FC236}">
                  <a16:creationId xmlns:a16="http://schemas.microsoft.com/office/drawing/2014/main" id="{16F2D64C-8305-4FD5-9A66-F68FD612EA52}"/>
                </a:ext>
              </a:extLst>
            </p:cNvPr>
            <p:cNvSpPr/>
            <p:nvPr/>
          </p:nvSpPr>
          <p:spPr>
            <a:xfrm rot="16200000">
              <a:off x="8223325" y="914069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49" name="Isosceles Triangle 48">
              <a:extLst>
                <a:ext uri="{FF2B5EF4-FFF2-40B4-BE49-F238E27FC236}">
                  <a16:creationId xmlns:a16="http://schemas.microsoft.com/office/drawing/2014/main" id="{6D752811-E141-4830-95C2-8618D0F9B73A}"/>
                </a:ext>
              </a:extLst>
            </p:cNvPr>
            <p:cNvSpPr/>
            <p:nvPr/>
          </p:nvSpPr>
          <p:spPr>
            <a:xfrm rot="16200000">
              <a:off x="8404299" y="666419"/>
              <a:ext cx="466725" cy="164975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3B70EDEA-1C76-4AE4-BE81-D967E2DA3572}"/>
                </a:ext>
              </a:extLst>
            </p:cNvPr>
            <p:cNvSpPr/>
            <p:nvPr/>
          </p:nvSpPr>
          <p:spPr>
            <a:xfrm rot="16200000">
              <a:off x="8498354" y="965268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51" name="Isosceles Triangle 50">
              <a:extLst>
                <a:ext uri="{FF2B5EF4-FFF2-40B4-BE49-F238E27FC236}">
                  <a16:creationId xmlns:a16="http://schemas.microsoft.com/office/drawing/2014/main" id="{C1CE226B-A01C-47D7-837C-EE93C5075E21}"/>
                </a:ext>
              </a:extLst>
            </p:cNvPr>
            <p:cNvSpPr/>
            <p:nvPr/>
          </p:nvSpPr>
          <p:spPr>
            <a:xfrm rot="16200000">
              <a:off x="8223325" y="428016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BA4C2F48-BFF7-4A5A-892F-033E2EAC49F9}"/>
                </a:ext>
              </a:extLst>
            </p:cNvPr>
            <p:cNvSpPr/>
            <p:nvPr/>
          </p:nvSpPr>
          <p:spPr>
            <a:xfrm rot="16200000">
              <a:off x="8404299" y="180366"/>
              <a:ext cx="466725" cy="164975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53" name="Isosceles Triangle 52">
              <a:extLst>
                <a:ext uri="{FF2B5EF4-FFF2-40B4-BE49-F238E27FC236}">
                  <a16:creationId xmlns:a16="http://schemas.microsoft.com/office/drawing/2014/main" id="{66BD4E96-9FDA-4EF6-928F-02F7A6D85336}"/>
                </a:ext>
              </a:extLst>
            </p:cNvPr>
            <p:cNvSpPr/>
            <p:nvPr/>
          </p:nvSpPr>
          <p:spPr>
            <a:xfrm rot="16200000">
              <a:off x="8498354" y="479215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8BEDE4D-ECC9-790C-1B82-DBF62769B088}"/>
              </a:ext>
            </a:extLst>
          </p:cNvPr>
          <p:cNvSpPr txBox="1"/>
          <p:nvPr userDrawn="1"/>
        </p:nvSpPr>
        <p:spPr>
          <a:xfrm>
            <a:off x="0" y="0"/>
            <a:ext cx="12192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1100">
                <a:solidFill>
                  <a:schemeClr val="bg1">
                    <a:lumMod val="50000"/>
                  </a:schemeClr>
                </a:solidFill>
              </a:rPr>
              <a:t>DRAFT FOR DISCUSSION ONLY 					NOT GOVERNMENT POLICY</a:t>
            </a:r>
          </a:p>
        </p:txBody>
      </p:sp>
    </p:spTree>
    <p:extLst>
      <p:ext uri="{BB962C8B-B14F-4D97-AF65-F5344CB8AC3E}">
        <p14:creationId xmlns:p14="http://schemas.microsoft.com/office/powerpoint/2010/main" val="1824134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D94F84F-DCD2-4C5C-B7CA-A1EC21BC6A8D}"/>
              </a:ext>
            </a:extLst>
          </p:cNvPr>
          <p:cNvSpPr/>
          <p:nvPr userDrawn="1"/>
        </p:nvSpPr>
        <p:spPr>
          <a:xfrm>
            <a:off x="4244196" y="0"/>
            <a:ext cx="7947805" cy="6858000"/>
          </a:xfrm>
          <a:prstGeom prst="rect">
            <a:avLst/>
          </a:prstGeom>
          <a:solidFill>
            <a:srgbClr val="F2F2F2"/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8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8AB6B5-55A8-41BE-B935-F326A5C30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0241" y="1293962"/>
            <a:ext cx="7040592" cy="49052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77EB2-3FB7-4971-950B-CAAC0F23C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0024A-6A13-4483-B546-55A99D6D1070}" type="slidenum">
              <a:rPr lang="en-NZ" smtClean="0"/>
              <a:t>‹#›</a:t>
            </a:fld>
            <a:endParaRPr lang="en-NZ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955B737-4600-488D-84FD-1271050E8DC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56560" y="1293962"/>
            <a:ext cx="3565585" cy="49052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9D1EC8A-3CBA-4697-B013-43FE9B898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560" y="365126"/>
            <a:ext cx="11204273" cy="609660"/>
          </a:xfrm>
        </p:spPr>
        <p:txBody>
          <a:bodyPr>
            <a:noAutofit/>
          </a:bodyPr>
          <a:lstStyle>
            <a:lvl1pPr>
              <a:defRPr sz="2800" b="1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A06CC8F-9F5D-4E66-995C-B621106749A5}"/>
              </a:ext>
            </a:extLst>
          </p:cNvPr>
          <p:cNvCxnSpPr/>
          <p:nvPr userDrawn="1"/>
        </p:nvCxnSpPr>
        <p:spPr>
          <a:xfrm>
            <a:off x="1" y="1112808"/>
            <a:ext cx="3255033" cy="0"/>
          </a:xfrm>
          <a:prstGeom prst="line">
            <a:avLst/>
          </a:prstGeom>
          <a:ln w="76200">
            <a:solidFill>
              <a:srgbClr val="F2F2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7064E53-7B7C-4DF8-9C23-38BED9421B1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714897" y="-652"/>
            <a:ext cx="461271" cy="6858652"/>
            <a:chOff x="8374199" y="29491"/>
            <a:chExt cx="345953" cy="6944273"/>
          </a:xfrm>
        </p:grpSpPr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20667A0D-507E-4AE2-AFDB-FAAD707C6DE4}"/>
                </a:ext>
              </a:extLst>
            </p:cNvPr>
            <p:cNvSpPr/>
            <p:nvPr/>
          </p:nvSpPr>
          <p:spPr>
            <a:xfrm rot="16200000">
              <a:off x="8223325" y="2410682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1880E513-4B07-44DD-8096-CC3FD381B625}"/>
                </a:ext>
              </a:extLst>
            </p:cNvPr>
            <p:cNvSpPr/>
            <p:nvPr/>
          </p:nvSpPr>
          <p:spPr>
            <a:xfrm rot="16200000">
              <a:off x="8404299" y="2163032"/>
              <a:ext cx="466725" cy="164975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64624841-AB70-4C48-9EC7-1FA1190C0A5C}"/>
                </a:ext>
              </a:extLst>
            </p:cNvPr>
            <p:cNvSpPr/>
            <p:nvPr/>
          </p:nvSpPr>
          <p:spPr>
            <a:xfrm rot="16200000">
              <a:off x="8404299" y="2663092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7E8CC138-F735-4D47-AFB9-3F1C4B44B334}"/>
                </a:ext>
              </a:extLst>
            </p:cNvPr>
            <p:cNvSpPr/>
            <p:nvPr/>
          </p:nvSpPr>
          <p:spPr>
            <a:xfrm rot="16200000">
              <a:off x="8498354" y="2461881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7A2F88D2-71C5-4FE1-80CC-0745F9D2DB00}"/>
                </a:ext>
              </a:extLst>
            </p:cNvPr>
            <p:cNvSpPr/>
            <p:nvPr/>
          </p:nvSpPr>
          <p:spPr>
            <a:xfrm rot="16200000">
              <a:off x="8223327" y="2910743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377F5897-01C9-4C21-861C-024F5B84C02D}"/>
                </a:ext>
              </a:extLst>
            </p:cNvPr>
            <p:cNvSpPr/>
            <p:nvPr/>
          </p:nvSpPr>
          <p:spPr>
            <a:xfrm rot="16200000">
              <a:off x="8404301" y="3163153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464A0B44-11F0-4C28-99BB-7B09C5378F3E}"/>
                </a:ext>
              </a:extLst>
            </p:cNvPr>
            <p:cNvSpPr/>
            <p:nvPr/>
          </p:nvSpPr>
          <p:spPr>
            <a:xfrm rot="16200000">
              <a:off x="8498356" y="2961942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BDA80829-E0B2-4C9F-A3AD-2BD9BC92706B}"/>
                </a:ext>
              </a:extLst>
            </p:cNvPr>
            <p:cNvSpPr/>
            <p:nvPr/>
          </p:nvSpPr>
          <p:spPr>
            <a:xfrm rot="16200000">
              <a:off x="8223325" y="3410803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02832774-C1CE-43C5-A5D5-3BFEC2B8067F}"/>
                </a:ext>
              </a:extLst>
            </p:cNvPr>
            <p:cNvSpPr/>
            <p:nvPr/>
          </p:nvSpPr>
          <p:spPr>
            <a:xfrm rot="16200000">
              <a:off x="8404299" y="3663213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4A4D1366-1571-47C9-B92A-170D138D0D26}"/>
                </a:ext>
              </a:extLst>
            </p:cNvPr>
            <p:cNvSpPr/>
            <p:nvPr/>
          </p:nvSpPr>
          <p:spPr>
            <a:xfrm rot="16200000">
              <a:off x="8498354" y="3462002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A00F0ACC-BC33-4A34-BD3A-241AF935B2FD}"/>
                </a:ext>
              </a:extLst>
            </p:cNvPr>
            <p:cNvSpPr/>
            <p:nvPr/>
          </p:nvSpPr>
          <p:spPr>
            <a:xfrm rot="16200000">
              <a:off x="8223325" y="3913248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CD98D0A4-D902-402B-946D-555E7B485EE9}"/>
                </a:ext>
              </a:extLst>
            </p:cNvPr>
            <p:cNvSpPr/>
            <p:nvPr/>
          </p:nvSpPr>
          <p:spPr>
            <a:xfrm rot="16200000">
              <a:off x="8404299" y="4165658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FADF370E-D413-4791-A619-6A3572794F18}"/>
                </a:ext>
              </a:extLst>
            </p:cNvPr>
            <p:cNvSpPr/>
            <p:nvPr/>
          </p:nvSpPr>
          <p:spPr>
            <a:xfrm rot="16200000">
              <a:off x="8498354" y="3964447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3D1D2A14-33E4-44AB-A56D-30FEF01E5117}"/>
                </a:ext>
              </a:extLst>
            </p:cNvPr>
            <p:cNvSpPr/>
            <p:nvPr/>
          </p:nvSpPr>
          <p:spPr>
            <a:xfrm rot="16200000">
              <a:off x="8223325" y="4414786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48AF8144-7B23-4F2A-B196-27DF219F073B}"/>
                </a:ext>
              </a:extLst>
            </p:cNvPr>
            <p:cNvSpPr/>
            <p:nvPr/>
          </p:nvSpPr>
          <p:spPr>
            <a:xfrm rot="16200000">
              <a:off x="8404299" y="4667196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4FB8F7F5-06FE-445F-ADDF-1DB0B5824376}"/>
                </a:ext>
              </a:extLst>
            </p:cNvPr>
            <p:cNvSpPr/>
            <p:nvPr/>
          </p:nvSpPr>
          <p:spPr>
            <a:xfrm rot="16200000">
              <a:off x="8498354" y="4465985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8668A43F-1711-4431-A6C1-D05DC818D41B}"/>
                </a:ext>
              </a:extLst>
            </p:cNvPr>
            <p:cNvSpPr/>
            <p:nvPr/>
          </p:nvSpPr>
          <p:spPr>
            <a:xfrm rot="16200000">
              <a:off x="8223325" y="4912467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7651E5E1-7D96-4FC0-8D68-24370BB1F212}"/>
                </a:ext>
              </a:extLst>
            </p:cNvPr>
            <p:cNvSpPr/>
            <p:nvPr/>
          </p:nvSpPr>
          <p:spPr>
            <a:xfrm rot="16200000">
              <a:off x="8404299" y="5164877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7437D422-17C9-4CC3-94AA-EDB9BC369AF6}"/>
                </a:ext>
              </a:extLst>
            </p:cNvPr>
            <p:cNvSpPr/>
            <p:nvPr/>
          </p:nvSpPr>
          <p:spPr>
            <a:xfrm rot="16200000">
              <a:off x="8498354" y="4963666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69DC699E-E56B-4CF7-89EE-58316CDABED2}"/>
                </a:ext>
              </a:extLst>
            </p:cNvPr>
            <p:cNvSpPr/>
            <p:nvPr/>
          </p:nvSpPr>
          <p:spPr>
            <a:xfrm rot="16200000">
              <a:off x="8223325" y="5410147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EC0BC908-38D0-44C9-85D8-D5A8EFAC6D37}"/>
                </a:ext>
              </a:extLst>
            </p:cNvPr>
            <p:cNvSpPr/>
            <p:nvPr/>
          </p:nvSpPr>
          <p:spPr>
            <a:xfrm rot="16200000">
              <a:off x="8404299" y="5662557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8B0F0415-9FF5-4F6D-ACDC-97149E478B28}"/>
                </a:ext>
              </a:extLst>
            </p:cNvPr>
            <p:cNvSpPr/>
            <p:nvPr/>
          </p:nvSpPr>
          <p:spPr>
            <a:xfrm rot="16200000">
              <a:off x="8498354" y="5461346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34" name="Isosceles Triangle 33">
              <a:extLst>
                <a:ext uri="{FF2B5EF4-FFF2-40B4-BE49-F238E27FC236}">
                  <a16:creationId xmlns:a16="http://schemas.microsoft.com/office/drawing/2014/main" id="{2E6DE050-4F48-4831-BD49-F6256AFE800E}"/>
                </a:ext>
              </a:extLst>
            </p:cNvPr>
            <p:cNvSpPr/>
            <p:nvPr/>
          </p:nvSpPr>
          <p:spPr>
            <a:xfrm rot="16200000">
              <a:off x="8223325" y="5907826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35" name="Isosceles Triangle 34">
              <a:extLst>
                <a:ext uri="{FF2B5EF4-FFF2-40B4-BE49-F238E27FC236}">
                  <a16:creationId xmlns:a16="http://schemas.microsoft.com/office/drawing/2014/main" id="{08C169EB-D3C4-4EA1-941F-A3FB06C0D8AD}"/>
                </a:ext>
              </a:extLst>
            </p:cNvPr>
            <p:cNvSpPr/>
            <p:nvPr/>
          </p:nvSpPr>
          <p:spPr>
            <a:xfrm rot="16200000">
              <a:off x="8404299" y="6160236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DD870BC4-3D6C-4E1C-BD6D-ED7E201E6EE4}"/>
                </a:ext>
              </a:extLst>
            </p:cNvPr>
            <p:cNvSpPr/>
            <p:nvPr/>
          </p:nvSpPr>
          <p:spPr>
            <a:xfrm rot="16200000">
              <a:off x="8498354" y="5959025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00FF9D0A-7275-4766-8255-C82637479DAE}"/>
                </a:ext>
              </a:extLst>
            </p:cNvPr>
            <p:cNvSpPr/>
            <p:nvPr/>
          </p:nvSpPr>
          <p:spPr>
            <a:xfrm rot="16200000">
              <a:off x="8223324" y="6405504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38" name="Isosceles Triangle 37">
              <a:extLst>
                <a:ext uri="{FF2B5EF4-FFF2-40B4-BE49-F238E27FC236}">
                  <a16:creationId xmlns:a16="http://schemas.microsoft.com/office/drawing/2014/main" id="{72B6387A-C7BC-4932-86F5-0DBAA24B3BF9}"/>
                </a:ext>
              </a:extLst>
            </p:cNvPr>
            <p:cNvSpPr/>
            <p:nvPr/>
          </p:nvSpPr>
          <p:spPr>
            <a:xfrm rot="16200000">
              <a:off x="8404298" y="6657914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39" name="Isosceles Triangle 38">
              <a:extLst>
                <a:ext uri="{FF2B5EF4-FFF2-40B4-BE49-F238E27FC236}">
                  <a16:creationId xmlns:a16="http://schemas.microsoft.com/office/drawing/2014/main" id="{03C0860A-1C90-4930-A84D-D031506FE40B}"/>
                </a:ext>
              </a:extLst>
            </p:cNvPr>
            <p:cNvSpPr/>
            <p:nvPr/>
          </p:nvSpPr>
          <p:spPr>
            <a:xfrm rot="16200000">
              <a:off x="8498353" y="6456703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40" name="Isosceles Triangle 39">
              <a:extLst>
                <a:ext uri="{FF2B5EF4-FFF2-40B4-BE49-F238E27FC236}">
                  <a16:creationId xmlns:a16="http://schemas.microsoft.com/office/drawing/2014/main" id="{2C051EB1-50E9-46DF-92C7-04DA2D822A36}"/>
                </a:ext>
              </a:extLst>
            </p:cNvPr>
            <p:cNvSpPr/>
            <p:nvPr/>
          </p:nvSpPr>
          <p:spPr>
            <a:xfrm rot="16200000">
              <a:off x="8223325" y="1914189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41" name="Isosceles Triangle 40">
              <a:extLst>
                <a:ext uri="{FF2B5EF4-FFF2-40B4-BE49-F238E27FC236}">
                  <a16:creationId xmlns:a16="http://schemas.microsoft.com/office/drawing/2014/main" id="{B8C3A7F5-A159-4BE6-B534-3947EC4FDA67}"/>
                </a:ext>
              </a:extLst>
            </p:cNvPr>
            <p:cNvSpPr/>
            <p:nvPr/>
          </p:nvSpPr>
          <p:spPr>
            <a:xfrm rot="16200000">
              <a:off x="8404299" y="1666539"/>
              <a:ext cx="466725" cy="164975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42" name="Isosceles Triangle 41">
              <a:extLst>
                <a:ext uri="{FF2B5EF4-FFF2-40B4-BE49-F238E27FC236}">
                  <a16:creationId xmlns:a16="http://schemas.microsoft.com/office/drawing/2014/main" id="{EF2B5E5C-8E82-4359-9DE3-7CC8E801EB9F}"/>
                </a:ext>
              </a:extLst>
            </p:cNvPr>
            <p:cNvSpPr/>
            <p:nvPr/>
          </p:nvSpPr>
          <p:spPr>
            <a:xfrm rot="16200000">
              <a:off x="8498354" y="1965388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5021034C-DA42-4670-98EF-67DE5BB52F66}"/>
                </a:ext>
              </a:extLst>
            </p:cNvPr>
            <p:cNvSpPr/>
            <p:nvPr/>
          </p:nvSpPr>
          <p:spPr>
            <a:xfrm rot="16200000">
              <a:off x="8223325" y="1417696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44" name="Isosceles Triangle 43">
              <a:extLst>
                <a:ext uri="{FF2B5EF4-FFF2-40B4-BE49-F238E27FC236}">
                  <a16:creationId xmlns:a16="http://schemas.microsoft.com/office/drawing/2014/main" id="{8047000F-F8E9-4514-B6AF-3D20F63D93E1}"/>
                </a:ext>
              </a:extLst>
            </p:cNvPr>
            <p:cNvSpPr/>
            <p:nvPr/>
          </p:nvSpPr>
          <p:spPr>
            <a:xfrm rot="16200000">
              <a:off x="8404299" y="1170046"/>
              <a:ext cx="466725" cy="164975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45" name="Isosceles Triangle 44">
              <a:extLst>
                <a:ext uri="{FF2B5EF4-FFF2-40B4-BE49-F238E27FC236}">
                  <a16:creationId xmlns:a16="http://schemas.microsoft.com/office/drawing/2014/main" id="{FDB09FE8-6A95-4A15-A35D-E9954CD2548A}"/>
                </a:ext>
              </a:extLst>
            </p:cNvPr>
            <p:cNvSpPr/>
            <p:nvPr/>
          </p:nvSpPr>
          <p:spPr>
            <a:xfrm rot="16200000">
              <a:off x="8498354" y="1468895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46" name="Isosceles Triangle 45">
              <a:extLst>
                <a:ext uri="{FF2B5EF4-FFF2-40B4-BE49-F238E27FC236}">
                  <a16:creationId xmlns:a16="http://schemas.microsoft.com/office/drawing/2014/main" id="{F25E1160-4866-41B8-8391-29D51D6AB179}"/>
                </a:ext>
              </a:extLst>
            </p:cNvPr>
            <p:cNvSpPr/>
            <p:nvPr/>
          </p:nvSpPr>
          <p:spPr>
            <a:xfrm rot="16200000">
              <a:off x="8223325" y="914069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47" name="Isosceles Triangle 46">
              <a:extLst>
                <a:ext uri="{FF2B5EF4-FFF2-40B4-BE49-F238E27FC236}">
                  <a16:creationId xmlns:a16="http://schemas.microsoft.com/office/drawing/2014/main" id="{8B58FD0A-DA3E-473F-B636-07860CAF462D}"/>
                </a:ext>
              </a:extLst>
            </p:cNvPr>
            <p:cNvSpPr/>
            <p:nvPr/>
          </p:nvSpPr>
          <p:spPr>
            <a:xfrm rot="16200000">
              <a:off x="8404299" y="666419"/>
              <a:ext cx="466725" cy="164975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48" name="Isosceles Triangle 47">
              <a:extLst>
                <a:ext uri="{FF2B5EF4-FFF2-40B4-BE49-F238E27FC236}">
                  <a16:creationId xmlns:a16="http://schemas.microsoft.com/office/drawing/2014/main" id="{BBA22159-988B-419F-9BFE-FD10D616D8A2}"/>
                </a:ext>
              </a:extLst>
            </p:cNvPr>
            <p:cNvSpPr/>
            <p:nvPr/>
          </p:nvSpPr>
          <p:spPr>
            <a:xfrm rot="16200000">
              <a:off x="8498354" y="965268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49" name="Isosceles Triangle 48">
              <a:extLst>
                <a:ext uri="{FF2B5EF4-FFF2-40B4-BE49-F238E27FC236}">
                  <a16:creationId xmlns:a16="http://schemas.microsoft.com/office/drawing/2014/main" id="{4EA5A21A-6BFB-41D1-AC56-B38695128208}"/>
                </a:ext>
              </a:extLst>
            </p:cNvPr>
            <p:cNvSpPr/>
            <p:nvPr/>
          </p:nvSpPr>
          <p:spPr>
            <a:xfrm rot="16200000">
              <a:off x="8223325" y="428016"/>
              <a:ext cx="466725" cy="164976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E799B0B9-B90A-42D8-B612-B0687F11C3D7}"/>
                </a:ext>
              </a:extLst>
            </p:cNvPr>
            <p:cNvSpPr/>
            <p:nvPr/>
          </p:nvSpPr>
          <p:spPr>
            <a:xfrm rot="16200000">
              <a:off x="8404299" y="180366"/>
              <a:ext cx="466725" cy="164975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51" name="Isosceles Triangle 50">
              <a:extLst>
                <a:ext uri="{FF2B5EF4-FFF2-40B4-BE49-F238E27FC236}">
                  <a16:creationId xmlns:a16="http://schemas.microsoft.com/office/drawing/2014/main" id="{BDCCC20F-31D7-45D7-90B3-62269A5DD860}"/>
                </a:ext>
              </a:extLst>
            </p:cNvPr>
            <p:cNvSpPr/>
            <p:nvPr/>
          </p:nvSpPr>
          <p:spPr>
            <a:xfrm rot="16200000">
              <a:off x="8498354" y="479215"/>
              <a:ext cx="195263" cy="81623"/>
            </a:xfrm>
            <a:prstGeom prst="triangle">
              <a:avLst/>
            </a:prstGeom>
            <a:solidFill>
              <a:srgbClr val="2DCCD3"/>
            </a:solidFill>
            <a:ln>
              <a:solidFill>
                <a:srgbClr val="2DC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B25632B-1074-7421-356A-288B445DD0A3}"/>
              </a:ext>
            </a:extLst>
          </p:cNvPr>
          <p:cNvSpPr txBox="1"/>
          <p:nvPr userDrawn="1"/>
        </p:nvSpPr>
        <p:spPr>
          <a:xfrm>
            <a:off x="0" y="0"/>
            <a:ext cx="12192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1100">
                <a:solidFill>
                  <a:schemeClr val="bg1">
                    <a:lumMod val="50000"/>
                  </a:schemeClr>
                </a:solidFill>
              </a:rPr>
              <a:t>DRAFT FOR DISCUSSION ONLY 					NOT GOVERNMENT POLICY</a:t>
            </a:r>
          </a:p>
        </p:txBody>
      </p:sp>
    </p:spTree>
    <p:extLst>
      <p:ext uri="{BB962C8B-B14F-4D97-AF65-F5344CB8AC3E}">
        <p14:creationId xmlns:p14="http://schemas.microsoft.com/office/powerpoint/2010/main" val="8281013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D94F84F-DCD2-4C5C-B7CA-A1EC21BC6A8D}"/>
              </a:ext>
            </a:extLst>
          </p:cNvPr>
          <p:cNvSpPr/>
          <p:nvPr userDrawn="1"/>
        </p:nvSpPr>
        <p:spPr>
          <a:xfrm>
            <a:off x="4244196" y="0"/>
            <a:ext cx="7947805" cy="6858000"/>
          </a:xfrm>
          <a:prstGeom prst="rect">
            <a:avLst/>
          </a:prstGeom>
          <a:solidFill>
            <a:srgbClr val="F2F2F2"/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8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8AB6B5-55A8-41BE-B935-F326A5C30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0241" y="1293962"/>
            <a:ext cx="7040592" cy="49052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77EB2-3FB7-4971-950B-CAAC0F23C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0024A-6A13-4483-B546-55A99D6D1070}" type="slidenum">
              <a:rPr lang="en-NZ" smtClean="0"/>
              <a:t>‹#›</a:t>
            </a:fld>
            <a:endParaRPr lang="en-NZ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955B737-4600-488D-84FD-1271050E8DC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56560" y="1293962"/>
            <a:ext cx="3565585" cy="49052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9D1EC8A-3CBA-4697-B013-43FE9B898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560" y="365126"/>
            <a:ext cx="11204273" cy="609660"/>
          </a:xfrm>
        </p:spPr>
        <p:txBody>
          <a:bodyPr>
            <a:noAutofit/>
          </a:bodyPr>
          <a:lstStyle>
            <a:lvl1pPr>
              <a:defRPr sz="2800" b="1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A06CC8F-9F5D-4E66-995C-B621106749A5}"/>
              </a:ext>
            </a:extLst>
          </p:cNvPr>
          <p:cNvCxnSpPr/>
          <p:nvPr userDrawn="1"/>
        </p:nvCxnSpPr>
        <p:spPr>
          <a:xfrm>
            <a:off x="1" y="1112808"/>
            <a:ext cx="3255033" cy="0"/>
          </a:xfrm>
          <a:prstGeom prst="line">
            <a:avLst/>
          </a:prstGeom>
          <a:ln w="76200">
            <a:solidFill>
              <a:srgbClr val="F2F2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CB1D83DE-5345-73E6-3B34-09D3F2720487}"/>
              </a:ext>
            </a:extLst>
          </p:cNvPr>
          <p:cNvSpPr txBox="1"/>
          <p:nvPr userDrawn="1"/>
        </p:nvSpPr>
        <p:spPr>
          <a:xfrm>
            <a:off x="0" y="0"/>
            <a:ext cx="12192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1100">
                <a:solidFill>
                  <a:schemeClr val="bg1">
                    <a:lumMod val="50000"/>
                  </a:schemeClr>
                </a:solidFill>
              </a:rPr>
              <a:t>DRAFT FOR DISCUSSION ONLY 					NOT GOVERNMENT POLICY</a:t>
            </a:r>
          </a:p>
        </p:txBody>
      </p:sp>
    </p:spTree>
    <p:extLst>
      <p:ext uri="{BB962C8B-B14F-4D97-AF65-F5344CB8AC3E}">
        <p14:creationId xmlns:p14="http://schemas.microsoft.com/office/powerpoint/2010/main" val="15497228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3B9F9-29F6-4772-8D6F-72F2F139E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D85654-151C-4664-AAE4-BC03F9114B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0024A-6A13-4483-B546-55A99D6D1070}" type="slidenum">
              <a:rPr lang="en-NZ" smtClean="0"/>
              <a:pPr/>
              <a:t>‹#›</a:t>
            </a:fld>
            <a:endParaRPr lang="en-NZ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EDF167-0F3F-49B6-A8F1-948B9532A3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265"/>
            <a:ext cx="12192000" cy="684947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2FD8BF2-E1FB-432F-9422-BB1F578618F0}"/>
              </a:ext>
            </a:extLst>
          </p:cNvPr>
          <p:cNvSpPr/>
          <p:nvPr userDrawn="1"/>
        </p:nvSpPr>
        <p:spPr>
          <a:xfrm>
            <a:off x="922941" y="1"/>
            <a:ext cx="5088000" cy="6849471"/>
          </a:xfrm>
          <a:prstGeom prst="rect">
            <a:avLst/>
          </a:prstGeom>
          <a:solidFill>
            <a:srgbClr val="1C254A"/>
          </a:solidFill>
          <a:ln>
            <a:solidFill>
              <a:srgbClr val="1C25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80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BA581D6-0D63-4F6E-9EFD-C88C769E62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24291" y="2376251"/>
            <a:ext cx="4045008" cy="2366962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0" indent="0">
              <a:buNone/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US"/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83C3AF-0791-3FA9-0257-4D0C38074F07}"/>
              </a:ext>
            </a:extLst>
          </p:cNvPr>
          <p:cNvSpPr txBox="1"/>
          <p:nvPr userDrawn="1"/>
        </p:nvSpPr>
        <p:spPr>
          <a:xfrm>
            <a:off x="0" y="0"/>
            <a:ext cx="12192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1100">
                <a:solidFill>
                  <a:schemeClr val="bg1">
                    <a:lumMod val="50000"/>
                  </a:schemeClr>
                </a:solidFill>
              </a:rPr>
              <a:t>DRAFT FOR DISCUSSION ONLY 					NOT GOVERNMENT POLICY</a:t>
            </a:r>
          </a:p>
        </p:txBody>
      </p:sp>
    </p:spTree>
    <p:extLst>
      <p:ext uri="{BB962C8B-B14F-4D97-AF65-F5344CB8AC3E}">
        <p14:creationId xmlns:p14="http://schemas.microsoft.com/office/powerpoint/2010/main" val="11598460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E1C0290-DDFD-4EB0-9FE2-4791BEF15C7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22799" y="862644"/>
            <a:ext cx="11452259" cy="52487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100" b="0">
                <a:solidFill>
                  <a:schemeClr val="tx1"/>
                </a:solidFill>
                <a:latin typeface="+mn-lt"/>
              </a:defRPr>
            </a:lvl1pPr>
            <a:lvl2pPr marL="335756" indent="-185738">
              <a:buFont typeface="Arial" panose="020B0604020202020204" pitchFamily="34" charset="0"/>
              <a:buChar char="•"/>
              <a:tabLst>
                <a:tab pos="471488" algn="l"/>
              </a:tabLst>
              <a:defRPr sz="1800" b="0">
                <a:solidFill>
                  <a:schemeClr val="tx1"/>
                </a:solidFill>
                <a:latin typeface="+mn-lt"/>
              </a:defRPr>
            </a:lvl2pPr>
            <a:lvl3pPr marL="607219" indent="-192881">
              <a:buFont typeface="Courier New" panose="02070309020205020404" pitchFamily="49" charset="0"/>
              <a:buChar char="o"/>
              <a:defRPr sz="1500" b="0">
                <a:solidFill>
                  <a:schemeClr val="tx1"/>
                </a:solidFill>
                <a:latin typeface="+mn-lt"/>
              </a:defRPr>
            </a:lvl3pPr>
            <a:lvl4pPr>
              <a:defRPr sz="1350" b="0">
                <a:solidFill>
                  <a:schemeClr val="tx1"/>
                </a:solidFill>
                <a:latin typeface="+mn-lt"/>
              </a:defRPr>
            </a:lvl4pPr>
            <a:lvl5pPr>
              <a:defRPr sz="1350" b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ound Single Corner Rectangle 9">
            <a:extLst>
              <a:ext uri="{FF2B5EF4-FFF2-40B4-BE49-F238E27FC236}">
                <a16:creationId xmlns:a16="http://schemas.microsoft.com/office/drawing/2014/main" id="{E81C2E69-6F4D-441B-B8DD-3CD5DD69D965}"/>
              </a:ext>
            </a:extLst>
          </p:cNvPr>
          <p:cNvSpPr/>
          <p:nvPr/>
        </p:nvSpPr>
        <p:spPr>
          <a:xfrm rot="10800000" flipH="1">
            <a:off x="324001" y="285616"/>
            <a:ext cx="11545200" cy="555851"/>
          </a:xfrm>
          <a:prstGeom prst="round1Rect">
            <a:avLst>
              <a:gd name="adj" fmla="val 10516"/>
            </a:avLst>
          </a:prstGeom>
          <a:solidFill>
            <a:srgbClr val="0418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064"/>
          </a:p>
        </p:txBody>
      </p:sp>
      <p:pic>
        <p:nvPicPr>
          <p:cNvPr id="17" name="Picture 16" descr="A picture containing text, clipart, tableware, plate&#10;&#10;Description automatically generated">
            <a:extLst>
              <a:ext uri="{FF2B5EF4-FFF2-40B4-BE49-F238E27FC236}">
                <a16:creationId xmlns:a16="http://schemas.microsoft.com/office/drawing/2014/main" id="{20411396-391F-487C-A8CC-F97D57D8D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2000" y="6424440"/>
            <a:ext cx="1313688" cy="28956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74F2D5F-56FA-4D28-A752-12E44551112B}"/>
              </a:ext>
            </a:extLst>
          </p:cNvPr>
          <p:cNvSpPr/>
          <p:nvPr/>
        </p:nvSpPr>
        <p:spPr>
          <a:xfrm>
            <a:off x="11973767" y="6639138"/>
            <a:ext cx="180000" cy="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0" tIns="0" rIns="0" bIns="0" anchor="ctr" anchorCtr="0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E5547B-A348-4125-AF02-2EA3A6F3D488}" type="slidenum">
              <a:rPr kumimoji="0" lang="en-NZ" sz="825" b="1" i="0" u="none" strike="noStrike" kern="1200" cap="none" spc="0" normalizeH="0" baseline="0" noProof="0" smtClean="0">
                <a:ln>
                  <a:noFill/>
                </a:ln>
                <a:solidFill>
                  <a:srgbClr val="09828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NZ" sz="825" b="1" i="0" u="none" strike="noStrike" kern="1200" cap="none" spc="0" normalizeH="0" baseline="0" noProof="0">
              <a:ln>
                <a:noFill/>
              </a:ln>
              <a:solidFill>
                <a:srgbClr val="09828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0E469B6A-5CF3-44BC-AC28-0E0D2EB4F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799" y="285614"/>
            <a:ext cx="11452259" cy="5558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100">
                <a:solidFill>
                  <a:schemeClr val="accent4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A46B6F-C7A7-4882-A571-A466003D60FF}"/>
              </a:ext>
            </a:extLst>
          </p:cNvPr>
          <p:cNvSpPr txBox="1"/>
          <p:nvPr userDrawn="1"/>
        </p:nvSpPr>
        <p:spPr>
          <a:xfrm>
            <a:off x="81697" y="6492875"/>
            <a:ext cx="11582875" cy="230832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algn="l"/>
            <a:r>
              <a:rPr lang="en-NZ" sz="1050" b="1">
                <a:solidFill>
                  <a:schemeClr val="accent3"/>
                </a:solidFill>
              </a:rPr>
              <a:t>Aotearoa’s hospital and specialist services support whānau with world class equitable care 24/7, no matter who you are, or where you live.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26CD73-D8CD-4FAA-9CEE-E1133B5D4DDC}"/>
              </a:ext>
            </a:extLst>
          </p:cNvPr>
          <p:cNvSpPr txBox="1"/>
          <p:nvPr userDrawn="1"/>
        </p:nvSpPr>
        <p:spPr>
          <a:xfrm>
            <a:off x="365929" y="8626"/>
            <a:ext cx="11452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900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CONFIDENTIAL 								FOR DISCUSSION ONLY							NOT GOVERNMENT POLICY</a:t>
            </a:r>
          </a:p>
        </p:txBody>
      </p:sp>
    </p:spTree>
    <p:extLst>
      <p:ext uri="{BB962C8B-B14F-4D97-AF65-F5344CB8AC3E}">
        <p14:creationId xmlns:p14="http://schemas.microsoft.com/office/powerpoint/2010/main" val="3742000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and imag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F6608C-7A3D-D246-B47B-4AF3B9746D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04101" y="0"/>
            <a:ext cx="4787900" cy="6858000"/>
          </a:xfrm>
          <a:prstGeom prst="rect">
            <a:avLst/>
          </a:prstGeom>
        </p:spPr>
      </p:pic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9E41406C-1EF4-0342-8803-18CB2EFD09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4137" y="782221"/>
            <a:ext cx="4944979" cy="753979"/>
          </a:xfrm>
        </p:spPr>
        <p:txBody>
          <a:bodyPr>
            <a:noAutofit/>
          </a:bodyPr>
          <a:lstStyle>
            <a:lvl1pPr marL="0" indent="0">
              <a:buNone/>
              <a:defRPr sz="375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Heading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8E2D0EF0-0639-F24A-8776-BDEA2DA54F8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4139" y="2124826"/>
            <a:ext cx="10487276" cy="382671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4455BE-902D-16E4-8C9B-3E00999EF6EA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0ABD5F37-FB6A-C0CA-A517-063B3F552AB1}"/>
              </a:ext>
            </a:extLst>
          </p:cNvPr>
          <p:cNvSpPr txBox="1">
            <a:spLocks/>
          </p:cNvSpPr>
          <p:nvPr userDrawn="1"/>
        </p:nvSpPr>
        <p:spPr>
          <a:xfrm>
            <a:off x="11779084" y="6492877"/>
            <a:ext cx="41291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0F8484-9D1C-2441-8AA2-C328067DF103}" type="slidenum">
              <a:rPr lang="en-US" sz="900" smtClean="0">
                <a:solidFill>
                  <a:schemeClr val="bg2">
                    <a:lumMod val="50000"/>
                  </a:schemeClr>
                </a:solidFill>
              </a:rPr>
              <a:pPr/>
              <a:t>‹#›</a:t>
            </a:fld>
            <a:endParaRPr lang="en-US" sz="90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D07BA7-6910-BA6C-A4C6-B785324AD943}"/>
              </a:ext>
            </a:extLst>
          </p:cNvPr>
          <p:cNvSpPr txBox="1"/>
          <p:nvPr userDrawn="1"/>
        </p:nvSpPr>
        <p:spPr>
          <a:xfrm>
            <a:off x="6395197" y="0"/>
            <a:ext cx="5796803" cy="188846"/>
          </a:xfrm>
          <a:prstGeom prst="rect">
            <a:avLst/>
          </a:prstGeom>
          <a:noFill/>
        </p:spPr>
        <p:txBody>
          <a:bodyPr wrap="square" lIns="54000" tIns="27000" rIns="54000" bIns="0" rtlCol="0">
            <a:spAutoFit/>
          </a:bodyPr>
          <a:lstStyle/>
          <a:p>
            <a:pPr algn="r">
              <a:spcBef>
                <a:spcPts val="450"/>
              </a:spcBef>
              <a:buSzPct val="100000"/>
            </a:pPr>
            <a:r>
              <a:rPr lang="en-NZ" sz="1050" b="1" spc="30" baseline="0">
                <a:solidFill>
                  <a:srgbClr val="C00000"/>
                </a:solidFill>
              </a:rPr>
              <a:t>DRAFT FOR DISCUSSION ONLY – NOT GOVERNMENT POLICY  </a:t>
            </a:r>
          </a:p>
        </p:txBody>
      </p:sp>
    </p:spTree>
    <p:extLst>
      <p:ext uri="{BB962C8B-B14F-4D97-AF65-F5344CB8AC3E}">
        <p14:creationId xmlns:p14="http://schemas.microsoft.com/office/powerpoint/2010/main" val="38867880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4ABBA4-9D33-748F-D279-E8669384E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D4241-4E6E-4B9F-92F4-F62D120A0D08}" type="datetimeFigureOut">
              <a:rPr lang="en-NZ" smtClean="0"/>
              <a:t>18/03/2024</a:t>
            </a:fld>
            <a:endParaRPr lang="en-N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A8067B-7B10-A0C2-8447-D3D08E480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12A488-FFF2-E67C-F0D2-1267681F7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D362C-BCA2-45B2-9F77-E42BC7AA4CB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54874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/divide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CA3CF-DEC3-FC15-95F5-B02DD5A524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592283"/>
            <a:ext cx="5259388" cy="973714"/>
          </a:xfrm>
        </p:spPr>
        <p:txBody>
          <a:bodyPr/>
          <a:lstStyle>
            <a:lvl1pPr>
              <a:defRPr b="0">
                <a:latin typeface="+mj-lt"/>
                <a:cs typeface="Poppins" panose="00000500000000000000" pitchFamily="2" charset="0"/>
              </a:defRPr>
            </a:lvl1pPr>
          </a:lstStyle>
          <a:p>
            <a:r>
              <a:rPr lang="en-US" dirty="0"/>
              <a:t>Click to add title</a:t>
            </a:r>
            <a:endParaRPr lang="en-NZ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854D0A-8462-087C-4B82-5B1F10228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4628" y="477982"/>
            <a:ext cx="4613564" cy="5860473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D640BC3-74B3-5DC5-F85B-C19A785D655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096000" y="1517073"/>
            <a:ext cx="5257800" cy="465989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NZ" sz="1800" dirty="0"/>
          </a:p>
        </p:txBody>
      </p:sp>
    </p:spTree>
    <p:extLst>
      <p:ext uri="{BB962C8B-B14F-4D97-AF65-F5344CB8AC3E}">
        <p14:creationId xmlns:p14="http://schemas.microsoft.com/office/powerpoint/2010/main" val="1251616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stats/info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977B7B5-8A89-8CB2-6F61-5DF0FB62E2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29000"/>
            <a:ext cx="3203864" cy="197427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N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4C2380-CC50-9C7E-EA21-C25F3FA0DAE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556414" y="3429000"/>
            <a:ext cx="3203864" cy="197427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NZ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AB69F3C-C582-AF27-435C-2C347E486435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212282" y="3428999"/>
            <a:ext cx="3203864" cy="197427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75231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A2381-508D-E172-76D9-74EC4A9A0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92589"/>
            <a:ext cx="10515600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NZ" dirty="0"/>
          </a:p>
        </p:txBody>
      </p:sp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E8DFF7E-C56A-93FB-CDBB-06EC836E4B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91" y="6257905"/>
            <a:ext cx="1683327" cy="30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448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9AC637-2226-A54F-B2DE-5D02C43D87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79396" y="0"/>
            <a:ext cx="4212603" cy="5029200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A34AE92-42F8-9C49-AC1B-479290E3D9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4137" y="782219"/>
            <a:ext cx="10335126" cy="753979"/>
          </a:xfrm>
        </p:spPr>
        <p:txBody>
          <a:bodyPr>
            <a:noAutofit/>
          </a:bodyPr>
          <a:lstStyle>
            <a:lvl1pPr marL="0" indent="0">
              <a:buNone/>
              <a:defRPr sz="5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Heading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197B82A-BCB6-4E49-BD01-8BDF288185F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4138" y="2125244"/>
            <a:ext cx="5017168" cy="3950537"/>
          </a:xfrm>
        </p:spPr>
        <p:txBody>
          <a:bodyPr/>
          <a:lstStyle>
            <a:lvl1pPr marL="0" indent="0">
              <a:buNone/>
              <a:defRPr sz="2600" b="1"/>
            </a:lvl1pPr>
            <a:lvl2pPr marL="457200" indent="0">
              <a:buNone/>
              <a:defRPr>
                <a:solidFill>
                  <a:schemeClr val="bg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52DF885-1649-5A48-85F5-F398B30576D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32095" y="2125243"/>
            <a:ext cx="5017168" cy="3950537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1439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dirty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4990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dirty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498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E33334-FCB4-63FE-9B9C-781F6B04C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NZ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2B4B4B-9E8E-2582-B1E1-FBBBA72408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NZ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B55F44-B5E4-9198-B0A8-97CD98959A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004890-B39C-47ED-BAF3-76E538E3F4C7}" type="datetimeFigureOut">
              <a:rPr lang="en-NZ" smtClean="0"/>
              <a:t>18/03/2024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16910D-45B9-8602-8007-0464FAE365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1CEF50-D720-DC21-FD6A-3EDB5853B6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CD0107-ED7C-4488-9FCF-9FF8D579D62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9199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3" r:id="rId2"/>
    <p:sldLayoutId id="2147483693" r:id="rId3"/>
    <p:sldLayoutId id="2147483691" r:id="rId4"/>
    <p:sldLayoutId id="2147483677" r:id="rId5"/>
    <p:sldLayoutId id="2147483692" r:id="rId6"/>
    <p:sldLayoutId id="2147483724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0712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25" r:id="rId12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12E18B-2468-4055-8645-D5A532F61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894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1B6FC7-C49F-4776-A9C2-048E6FD083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185705"/>
            <a:ext cx="10515600" cy="49912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2908A8-9906-4206-9121-ED1BCA7FEA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6669" y="649436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fld id="{D9EBF236-C16B-4CA6-AD8C-5F1480A23CB2}" type="slidenum">
              <a:rPr lang="en-NZ" smtClean="0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73433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15284C"/>
          </a:solidFill>
          <a:latin typeface="Poppins" panose="00000500000000000000" pitchFamily="2" charset="0"/>
          <a:ea typeface="+mj-ea"/>
          <a:cs typeface="Poppins" panose="000005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0CD0C-F08C-BBC5-309D-F2183E556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2026" y="210626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Rural Health Commissioning Team</a:t>
            </a:r>
            <a:r>
              <a:rPr lang="en-US" dirty="0"/>
              <a:t/>
            </a:r>
            <a:br>
              <a:rPr lang="en-US" dirty="0"/>
            </a:br>
            <a:endParaRPr lang="en-NZ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31E9E7-23D2-B070-7B65-C8B7A7C38B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Te Manawa Taki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017751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Group 146">
            <a:extLst>
              <a:ext uri="{FF2B5EF4-FFF2-40B4-BE49-F238E27FC236}">
                <a16:creationId xmlns:a16="http://schemas.microsoft.com/office/drawing/2014/main" id="{C6A83A8B-5CB0-38DC-D37D-F12C40B0A633}"/>
              </a:ext>
            </a:extLst>
          </p:cNvPr>
          <p:cNvGrpSpPr/>
          <p:nvPr/>
        </p:nvGrpSpPr>
        <p:grpSpPr>
          <a:xfrm>
            <a:off x="614621" y="925027"/>
            <a:ext cx="11381761" cy="1719198"/>
            <a:chOff x="360262" y="1173052"/>
            <a:chExt cx="10872922" cy="1276325"/>
          </a:xfrm>
        </p:grpSpPr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1843CACC-76EF-038C-2850-63DD4EAA4272}"/>
                </a:ext>
              </a:extLst>
            </p:cNvPr>
            <p:cNvGrpSpPr/>
            <p:nvPr/>
          </p:nvGrpSpPr>
          <p:grpSpPr>
            <a:xfrm>
              <a:off x="4964680" y="1173052"/>
              <a:ext cx="2200137" cy="473776"/>
              <a:chOff x="13655309" y="739172"/>
              <a:chExt cx="1363381" cy="663286"/>
            </a:xfrm>
          </p:grpSpPr>
          <p:sp>
            <p:nvSpPr>
              <p:cNvPr id="175" name="TextBox 174">
                <a:extLst>
                  <a:ext uri="{FF2B5EF4-FFF2-40B4-BE49-F238E27FC236}">
                    <a16:creationId xmlns:a16="http://schemas.microsoft.com/office/drawing/2014/main" id="{B4135B03-238C-9622-ABF4-84548DEEA765}"/>
                  </a:ext>
                </a:extLst>
              </p:cNvPr>
              <p:cNvSpPr txBox="1"/>
              <p:nvPr/>
            </p:nvSpPr>
            <p:spPr>
              <a:xfrm>
                <a:off x="13655309" y="739172"/>
                <a:ext cx="1363381" cy="284501"/>
              </a:xfrm>
              <a:prstGeom prst="round2Same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spcFirstLastPara="0" vert="horz" wrap="square" lIns="2106" tIns="2106" rIns="2106" bIns="2106" numCol="1" spcCol="1270" anchor="ctr" anchorCtr="0">
                <a:noAutofit/>
              </a:bodyPr>
              <a:lstStyle/>
              <a:p>
                <a:pPr marL="0" marR="0" lvl="0" indent="0" algn="ctr" defTabSz="1474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9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Arial" panose="020B0604020202020204" pitchFamily="34" charset="0"/>
                  </a:rPr>
                  <a:t>Lisa Gestro</a:t>
                </a:r>
                <a:endParaRPr kumimoji="0" lang="en-NZ" sz="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76" name="TextBox 175">
                <a:extLst>
                  <a:ext uri="{FF2B5EF4-FFF2-40B4-BE49-F238E27FC236}">
                    <a16:creationId xmlns:a16="http://schemas.microsoft.com/office/drawing/2014/main" id="{07A60B23-64CC-992E-1520-D552B94A7DE3}"/>
                  </a:ext>
                </a:extLst>
              </p:cNvPr>
              <p:cNvSpPr txBox="1"/>
              <p:nvPr/>
            </p:nvSpPr>
            <p:spPr>
              <a:xfrm>
                <a:off x="13655309" y="1033813"/>
                <a:ext cx="1363381" cy="36864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spcFirstLastPara="0" vert="horz" wrap="square" lIns="2106" tIns="2106" rIns="2106" bIns="2106" numCol="1" spcCol="1270" anchor="ctr" anchorCtr="0">
                <a:noAutofit/>
              </a:bodyPr>
              <a:lstStyle/>
              <a:p>
                <a:pPr marL="0" marR="0" lvl="0" indent="0" algn="ctr" defTabSz="1474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 panose="020B0604020202020204" pitchFamily="34" charset="0"/>
                  </a:rPr>
                  <a:t>Group Manager, Regional System Integration, </a:t>
                </a:r>
              </a:p>
              <a:p>
                <a:pPr marL="0" marR="0" lvl="0" indent="0" algn="ctr" defTabSz="1474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 panose="020B0604020202020204" pitchFamily="34" charset="0"/>
                  </a:rPr>
                  <a:t>Te Manawa Taki Region </a:t>
                </a:r>
              </a:p>
            </p:txBody>
          </p:sp>
        </p:grp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CDA82910-ACC1-3121-C7F2-EC298A9AEE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73152" y="1787860"/>
              <a:ext cx="9667727" cy="12206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EE5B4799-AEFF-292A-4FE8-942CC0E58936}"/>
                </a:ext>
              </a:extLst>
            </p:cNvPr>
            <p:cNvCxnSpPr>
              <a:cxnSpLocks/>
              <a:stCxn id="176" idx="2"/>
            </p:cNvCxnSpPr>
            <p:nvPr/>
          </p:nvCxnSpPr>
          <p:spPr>
            <a:xfrm flipH="1">
              <a:off x="6064748" y="1646828"/>
              <a:ext cx="1" cy="141032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190A8930-A565-B67A-7580-FC2FCA2F2290}"/>
                </a:ext>
              </a:extLst>
            </p:cNvPr>
            <p:cNvGrpSpPr/>
            <p:nvPr/>
          </p:nvGrpSpPr>
          <p:grpSpPr>
            <a:xfrm>
              <a:off x="3180790" y="1177037"/>
              <a:ext cx="1395601" cy="473776"/>
              <a:chOff x="13655309" y="4850374"/>
              <a:chExt cx="1363381" cy="663286"/>
            </a:xfrm>
          </p:grpSpPr>
          <p:sp>
            <p:nvSpPr>
              <p:cNvPr id="173" name="TextBox 172">
                <a:extLst>
                  <a:ext uri="{FF2B5EF4-FFF2-40B4-BE49-F238E27FC236}">
                    <a16:creationId xmlns:a16="http://schemas.microsoft.com/office/drawing/2014/main" id="{21E336D0-C704-E0F4-7BD6-D906946CE1A3}"/>
                  </a:ext>
                </a:extLst>
              </p:cNvPr>
              <p:cNvSpPr txBox="1"/>
              <p:nvPr/>
            </p:nvSpPr>
            <p:spPr>
              <a:xfrm>
                <a:off x="13655309" y="4850374"/>
                <a:ext cx="1363381" cy="284501"/>
              </a:xfrm>
              <a:prstGeom prst="round2Same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spcFirstLastPara="0" vert="horz" wrap="square" lIns="2106" tIns="2106" rIns="2106" bIns="2106" numCol="1" spcCol="1270" anchor="ctr" anchorCtr="0">
                <a:noAutofit/>
              </a:bodyPr>
              <a:lstStyle/>
              <a:p>
                <a:pPr marL="0" marR="0" lvl="0" indent="0" algn="ctr" defTabSz="1474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Arial" panose="020B0604020202020204" pitchFamily="34" charset="0"/>
                  </a:rPr>
                  <a:t>Angela Olsen</a:t>
                </a:r>
                <a:endParaRPr kumimoji="0" lang="en-NZ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id="{CD157798-5A43-D4EC-6714-086F0899841F}"/>
                  </a:ext>
                </a:extLst>
              </p:cNvPr>
              <p:cNvSpPr txBox="1"/>
              <p:nvPr/>
            </p:nvSpPr>
            <p:spPr>
              <a:xfrm>
                <a:off x="13655309" y="5145015"/>
                <a:ext cx="1363381" cy="36864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spcFirstLastPara="0" vert="horz" wrap="square" lIns="2106" tIns="2106" rIns="2106" bIns="2106" numCol="1" spcCol="1270" anchor="ctr" anchorCtr="0">
                <a:noAutofit/>
              </a:bodyPr>
              <a:lstStyle/>
              <a:p>
                <a:pPr marL="0" marR="0" lvl="0" indent="0" algn="ctr" defTabSz="1474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 panose="020B0604020202020204" pitchFamily="34" charset="0"/>
                  </a:rPr>
                  <a:t>Executive Assistant to GM, Regional System Integration</a:t>
                </a:r>
              </a:p>
            </p:txBody>
          </p:sp>
        </p:grp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A8364F30-5C93-2B04-3F38-CF65837035EE}"/>
                </a:ext>
              </a:extLst>
            </p:cNvPr>
            <p:cNvCxnSpPr>
              <a:cxnSpLocks/>
            </p:cNvCxnSpPr>
            <p:nvPr/>
          </p:nvCxnSpPr>
          <p:spPr>
            <a:xfrm>
              <a:off x="1173152" y="1800066"/>
              <a:ext cx="0" cy="243335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822E4D28-C8CE-EF79-A92C-E0B14A9C0657}"/>
                </a:ext>
              </a:extLst>
            </p:cNvPr>
            <p:cNvCxnSpPr>
              <a:stCxn id="176" idx="1"/>
              <a:endCxn id="174" idx="3"/>
            </p:cNvCxnSpPr>
            <p:nvPr/>
          </p:nvCxnSpPr>
          <p:spPr>
            <a:xfrm flipH="1">
              <a:off x="4576391" y="1515169"/>
              <a:ext cx="388289" cy="3985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2340EFF8-02EF-F41A-FE80-92F24E0C55FC}"/>
                </a:ext>
              </a:extLst>
            </p:cNvPr>
            <p:cNvCxnSpPr>
              <a:cxnSpLocks/>
            </p:cNvCxnSpPr>
            <p:nvPr/>
          </p:nvCxnSpPr>
          <p:spPr>
            <a:xfrm>
              <a:off x="4397746" y="1800495"/>
              <a:ext cx="0" cy="243335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F972D3F1-A78C-ECCE-3C7A-48702A40CA8F}"/>
                </a:ext>
              </a:extLst>
            </p:cNvPr>
            <p:cNvCxnSpPr>
              <a:cxnSpLocks/>
            </p:cNvCxnSpPr>
            <p:nvPr/>
          </p:nvCxnSpPr>
          <p:spPr>
            <a:xfrm>
              <a:off x="6721846" y="1800066"/>
              <a:ext cx="0" cy="243335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7802679F-DA31-6D15-40D6-09631EB9A1B2}"/>
                </a:ext>
              </a:extLst>
            </p:cNvPr>
            <p:cNvCxnSpPr>
              <a:cxnSpLocks/>
            </p:cNvCxnSpPr>
            <p:nvPr/>
          </p:nvCxnSpPr>
          <p:spPr>
            <a:xfrm>
              <a:off x="8808879" y="1787860"/>
              <a:ext cx="0" cy="243335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7C3DBF6A-532F-F922-5C52-AA331D477BEC}"/>
                </a:ext>
              </a:extLst>
            </p:cNvPr>
            <p:cNvCxnSpPr>
              <a:cxnSpLocks/>
            </p:cNvCxnSpPr>
            <p:nvPr/>
          </p:nvCxnSpPr>
          <p:spPr>
            <a:xfrm>
              <a:off x="10840879" y="1787860"/>
              <a:ext cx="0" cy="243335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FBAB79E7-84FF-7EAE-3CB5-847F408A59C9}"/>
                </a:ext>
              </a:extLst>
            </p:cNvPr>
            <p:cNvGrpSpPr/>
            <p:nvPr/>
          </p:nvGrpSpPr>
          <p:grpSpPr>
            <a:xfrm>
              <a:off x="360262" y="1898726"/>
              <a:ext cx="1738543" cy="480456"/>
              <a:chOff x="13654068" y="5681314"/>
              <a:chExt cx="1364622" cy="672639"/>
            </a:xfrm>
          </p:grpSpPr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C7BE4312-F8B6-0C74-813B-04D537C5AF0F}"/>
                  </a:ext>
                </a:extLst>
              </p:cNvPr>
              <p:cNvSpPr txBox="1"/>
              <p:nvPr/>
            </p:nvSpPr>
            <p:spPr>
              <a:xfrm>
                <a:off x="13655309" y="5681314"/>
                <a:ext cx="1363381" cy="284501"/>
              </a:xfrm>
              <a:prstGeom prst="round2Same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spcFirstLastPara="0" vert="horz" wrap="square" lIns="2106" tIns="2106" rIns="2106" bIns="2106" numCol="1" spcCol="1270" anchor="ctr" anchorCtr="0">
                <a:noAutofit/>
              </a:bodyPr>
              <a:lstStyle/>
              <a:p>
                <a:pPr marL="0" marR="0" lvl="0" indent="0" algn="ctr" defTabSz="1474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105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Arial" panose="020B0604020202020204" pitchFamily="34" charset="0"/>
                  </a:rPr>
                  <a:t>Khaliah</a:t>
                </a:r>
                <a:r>
                  <a:rPr kumimoji="0" lang="en-NZ" sz="1050" b="1" i="0" u="none" strike="noStrike" kern="1200" cap="none" spc="0" normalizeH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Arial" panose="020B0604020202020204" pitchFamily="34" charset="0"/>
                  </a:rPr>
                  <a:t> Tapu</a:t>
                </a:r>
                <a:endParaRPr kumimoji="0" lang="en-NZ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35932C0F-3FEE-23EF-59B1-29A2B9B9EA86}"/>
                  </a:ext>
                </a:extLst>
              </p:cNvPr>
              <p:cNvSpPr txBox="1"/>
              <p:nvPr/>
            </p:nvSpPr>
            <p:spPr>
              <a:xfrm>
                <a:off x="13654068" y="5985308"/>
                <a:ext cx="1363381" cy="36864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spcFirstLastPara="0" vert="horz" wrap="square" lIns="2106" tIns="2106" rIns="2106" bIns="2106" numCol="1" spcCol="1270" anchor="ctr" anchorCtr="0">
                <a:noAutofit/>
              </a:bodyPr>
              <a:lstStyle/>
              <a:p>
                <a:pPr marL="0" marR="0" lvl="0" indent="0" algn="ctr" defTabSz="1474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 panose="020B0604020202020204" pitchFamily="34" charset="0"/>
                  </a:rPr>
                  <a:t>Regional Manager, </a:t>
                </a:r>
                <a:r>
                  <a:rPr kumimoji="0" lang="en-NZ" sz="1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 panose="020B0604020202020204" pitchFamily="34" charset="0"/>
                  </a:rPr>
                  <a:t>Rural Health </a:t>
                </a:r>
                <a:endParaRPr kumimoji="0" lang="en-NZ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DF981648-2CE7-B19B-13BB-7D4613448E29}"/>
                </a:ext>
              </a:extLst>
            </p:cNvPr>
            <p:cNvGrpSpPr/>
            <p:nvPr/>
          </p:nvGrpSpPr>
          <p:grpSpPr>
            <a:xfrm>
              <a:off x="2962874" y="1968919"/>
              <a:ext cx="1736962" cy="466533"/>
              <a:chOff x="13209495" y="5681314"/>
              <a:chExt cx="1363381" cy="653147"/>
            </a:xfrm>
          </p:grpSpPr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5DF95288-4902-2047-5FC4-093B4D7A8E52}"/>
                  </a:ext>
                </a:extLst>
              </p:cNvPr>
              <p:cNvSpPr txBox="1"/>
              <p:nvPr/>
            </p:nvSpPr>
            <p:spPr>
              <a:xfrm>
                <a:off x="13209495" y="5681314"/>
                <a:ext cx="1363381" cy="284501"/>
              </a:xfrm>
              <a:prstGeom prst="round2Same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spcFirstLastPara="0" vert="horz" wrap="square" lIns="2106" tIns="2106" rIns="2106" bIns="2106" numCol="1" spcCol="1270" anchor="ctr" anchorCtr="0">
                <a:noAutofit/>
              </a:bodyPr>
              <a:lstStyle/>
              <a:p>
                <a:pPr marL="0" marR="0" lvl="0" indent="0" algn="ctr" defTabSz="1474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9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Arial" panose="020B0604020202020204" pitchFamily="34" charset="0"/>
                  </a:rPr>
                  <a:t>Chloe Mercer</a:t>
                </a:r>
                <a:endParaRPr kumimoji="0" lang="en-NZ" sz="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70" name="TextBox 169">
                <a:extLst>
                  <a:ext uri="{FF2B5EF4-FFF2-40B4-BE49-F238E27FC236}">
                    <a16:creationId xmlns:a16="http://schemas.microsoft.com/office/drawing/2014/main" id="{1A11F43D-6D9F-8EF6-0BAC-8FA64DFB6BB2}"/>
                  </a:ext>
                </a:extLst>
              </p:cNvPr>
              <p:cNvSpPr txBox="1"/>
              <p:nvPr/>
            </p:nvSpPr>
            <p:spPr>
              <a:xfrm>
                <a:off x="13209495" y="5965815"/>
                <a:ext cx="1363381" cy="36864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spcFirstLastPara="0" vert="horz" wrap="square" lIns="2106" tIns="2106" rIns="2106" bIns="2106" numCol="1" spcCol="1270" anchor="ctr" anchorCtr="0">
                <a:noAutofit/>
              </a:bodyPr>
              <a:lstStyle/>
              <a:p>
                <a:pPr marL="0" marR="0" lvl="0" indent="0" algn="ctr" defTabSz="1474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 panose="020B0604020202020204" pitchFamily="34" charset="0"/>
                  </a:rPr>
                  <a:t>Regional Manager, Living Well </a:t>
                </a:r>
              </a:p>
            </p:txBody>
          </p:sp>
        </p:grp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CDD8636F-BFF1-3B0F-B776-3CC5B0EB84F0}"/>
                </a:ext>
              </a:extLst>
            </p:cNvPr>
            <p:cNvGrpSpPr/>
            <p:nvPr/>
          </p:nvGrpSpPr>
          <p:grpSpPr>
            <a:xfrm>
              <a:off x="5404916" y="1982848"/>
              <a:ext cx="1736962" cy="461488"/>
              <a:chOff x="13295470" y="5697305"/>
              <a:chExt cx="1363381" cy="646083"/>
            </a:xfrm>
          </p:grpSpPr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D95BBDD7-525D-5578-D4CC-FE92EA113668}"/>
                  </a:ext>
                </a:extLst>
              </p:cNvPr>
              <p:cNvSpPr txBox="1"/>
              <p:nvPr/>
            </p:nvSpPr>
            <p:spPr>
              <a:xfrm>
                <a:off x="13295470" y="5697305"/>
                <a:ext cx="1363381" cy="284501"/>
              </a:xfrm>
              <a:prstGeom prst="round2Same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spcFirstLastPara="0" vert="horz" wrap="square" lIns="2106" tIns="2106" rIns="2106" bIns="2106" numCol="1" spcCol="1270" anchor="ctr" anchorCtr="0">
                <a:noAutofit/>
              </a:bodyPr>
              <a:lstStyle/>
              <a:p>
                <a:pPr marL="0" marR="0" lvl="0" indent="0" algn="ctr" defTabSz="1474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Arial" panose="020B0604020202020204" pitchFamily="34" charset="0"/>
                  </a:rPr>
                  <a:t>Kirk Mariner</a:t>
                </a:r>
                <a:endParaRPr kumimoji="0" lang="en-NZ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3E8BADB2-7617-98EF-949A-C6766DC804A0}"/>
                  </a:ext>
                </a:extLst>
              </p:cNvPr>
              <p:cNvSpPr txBox="1"/>
              <p:nvPr/>
            </p:nvSpPr>
            <p:spPr>
              <a:xfrm>
                <a:off x="13295470" y="5974743"/>
                <a:ext cx="1363381" cy="36864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spcFirstLastPara="0" vert="horz" wrap="square" lIns="2106" tIns="2106" rIns="2106" bIns="2106" numCol="1" spcCol="1270" anchor="ctr" anchorCtr="0">
                <a:noAutofit/>
              </a:bodyPr>
              <a:lstStyle/>
              <a:p>
                <a:pPr marL="0" marR="0" lvl="0" indent="0" algn="ctr" defTabSz="1474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 panose="020B0604020202020204" pitchFamily="34" charset="0"/>
                  </a:rPr>
                  <a:t>Regional Manager, Mentally Well </a:t>
                </a:r>
              </a:p>
            </p:txBody>
          </p:sp>
        </p:grpSp>
        <p:grpSp>
          <p:nvGrpSpPr>
            <p:cNvPr id="161" name="Group 160">
              <a:extLst>
                <a:ext uri="{FF2B5EF4-FFF2-40B4-BE49-F238E27FC236}">
                  <a16:creationId xmlns:a16="http://schemas.microsoft.com/office/drawing/2014/main" id="{C4AB0B3A-5351-9936-A127-7B43D737A813}"/>
                </a:ext>
              </a:extLst>
            </p:cNvPr>
            <p:cNvGrpSpPr/>
            <p:nvPr/>
          </p:nvGrpSpPr>
          <p:grpSpPr>
            <a:xfrm>
              <a:off x="7444006" y="1968918"/>
              <a:ext cx="1743523" cy="475413"/>
              <a:chOff x="13253040" y="5681313"/>
              <a:chExt cx="1368531" cy="665579"/>
            </a:xfrm>
          </p:grpSpPr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CE395CC3-FCBE-ACA3-81D8-2B96E247A0EA}"/>
                  </a:ext>
                </a:extLst>
              </p:cNvPr>
              <p:cNvSpPr txBox="1"/>
              <p:nvPr/>
            </p:nvSpPr>
            <p:spPr>
              <a:xfrm>
                <a:off x="13253040" y="5681313"/>
                <a:ext cx="1363381" cy="284501"/>
              </a:xfrm>
              <a:prstGeom prst="round2Same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spcFirstLastPara="0" vert="horz" wrap="square" lIns="2106" tIns="2106" rIns="2106" bIns="2106" numCol="1" spcCol="1270" anchor="ctr" anchorCtr="0">
                <a:noAutofit/>
              </a:bodyPr>
              <a:lstStyle/>
              <a:p>
                <a:pPr marL="0" marR="0" lvl="0" indent="0" algn="ctr" defTabSz="1474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9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Jo-Anne Deane</a:t>
                </a:r>
                <a:endParaRPr kumimoji="0" lang="en-US" sz="179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D2A5E281-03F5-B81E-C1E5-CDC7C1A0B811}"/>
                  </a:ext>
                </a:extLst>
              </p:cNvPr>
              <p:cNvSpPr txBox="1"/>
              <p:nvPr/>
            </p:nvSpPr>
            <p:spPr>
              <a:xfrm>
                <a:off x="13258190" y="5978247"/>
                <a:ext cx="1363381" cy="36864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spcFirstLastPara="0" vert="horz" wrap="square" lIns="2106" tIns="2106" rIns="2106" bIns="2106" numCol="1" spcCol="1270" anchor="ctr" anchorCtr="0">
                <a:noAutofit/>
              </a:bodyPr>
              <a:lstStyle/>
              <a:p>
                <a:pPr marL="0" marR="0" lvl="0" indent="0" algn="ctr" defTabSz="1474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 panose="020B0604020202020204" pitchFamily="34" charset="0"/>
                  </a:rPr>
                  <a:t>Regional Manager, Ageing Well </a:t>
                </a:r>
              </a:p>
            </p:txBody>
          </p:sp>
        </p:grpSp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DCD20C4A-BECE-8E26-A014-71CD68B457A0}"/>
                </a:ext>
              </a:extLst>
            </p:cNvPr>
            <p:cNvGrpSpPr/>
            <p:nvPr/>
          </p:nvGrpSpPr>
          <p:grpSpPr>
            <a:xfrm>
              <a:off x="9489003" y="1968913"/>
              <a:ext cx="1744181" cy="480464"/>
              <a:chOff x="13272485" y="5681311"/>
              <a:chExt cx="1369047" cy="672651"/>
            </a:xfrm>
          </p:grpSpPr>
          <p:sp>
            <p:nvSpPr>
              <p:cNvPr id="163" name="TextBox 162">
                <a:extLst>
                  <a:ext uri="{FF2B5EF4-FFF2-40B4-BE49-F238E27FC236}">
                    <a16:creationId xmlns:a16="http://schemas.microsoft.com/office/drawing/2014/main" id="{50D88640-648B-8B03-90EA-DFE1CF3F127B}"/>
                  </a:ext>
                </a:extLst>
              </p:cNvPr>
              <p:cNvSpPr txBox="1"/>
              <p:nvPr/>
            </p:nvSpPr>
            <p:spPr>
              <a:xfrm>
                <a:off x="13272485" y="5681311"/>
                <a:ext cx="1363381" cy="284501"/>
              </a:xfrm>
              <a:prstGeom prst="round2Same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spcFirstLastPara="0" vert="horz" wrap="square" lIns="2106" tIns="2106" rIns="2106" bIns="2106" numCol="1" spcCol="1270" anchor="ctr" anchorCtr="0">
                <a:noAutofit/>
              </a:bodyPr>
              <a:lstStyle/>
              <a:p>
                <a:pPr marL="0" marR="0" lvl="0" indent="0" algn="ctr" defTabSz="1474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9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Arial" panose="020B0604020202020204" pitchFamily="34" charset="0"/>
                  </a:rPr>
                  <a:t>Tim Slow</a:t>
                </a:r>
                <a:endParaRPr kumimoji="0" lang="en-NZ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7A1B5262-C824-B720-2856-EA4E253DE91E}"/>
                  </a:ext>
                </a:extLst>
              </p:cNvPr>
              <p:cNvSpPr txBox="1"/>
              <p:nvPr/>
            </p:nvSpPr>
            <p:spPr>
              <a:xfrm>
                <a:off x="13278151" y="5985316"/>
                <a:ext cx="1363381" cy="36864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spcFirstLastPara="0" vert="horz" wrap="square" lIns="2106" tIns="2106" rIns="2106" bIns="2106" numCol="1" spcCol="1270" anchor="ctr" anchorCtr="0">
                <a:noAutofit/>
              </a:bodyPr>
              <a:lstStyle/>
              <a:p>
                <a:pPr marL="0" marR="0" lvl="0" indent="0" algn="ctr" defTabSz="1474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 panose="020B0604020202020204" pitchFamily="34" charset="0"/>
                  </a:rPr>
                  <a:t>Regional Manager, </a:t>
                </a:r>
                <a:r>
                  <a:rPr kumimoji="0" lang="en-NZ" sz="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 panose="020B0604020202020204" pitchFamily="34" charset="0"/>
                  </a:rPr>
                  <a:t>Starting Well </a:t>
                </a:r>
                <a:endParaRPr kumimoji="0" lang="en-NZ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77" name="TextBox 176">
            <a:extLst>
              <a:ext uri="{FF2B5EF4-FFF2-40B4-BE49-F238E27FC236}">
                <a16:creationId xmlns:a16="http://schemas.microsoft.com/office/drawing/2014/main" id="{7F893C56-523D-91E2-6268-BFEADA1195B3}"/>
              </a:ext>
            </a:extLst>
          </p:cNvPr>
          <p:cNvSpPr txBox="1"/>
          <p:nvPr/>
        </p:nvSpPr>
        <p:spPr>
          <a:xfrm>
            <a:off x="1948369" y="5148938"/>
            <a:ext cx="2237072" cy="235705"/>
          </a:xfrm>
          <a:prstGeom prst="round2Same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2106" tIns="2106" rIns="2106" bIns="2106" numCol="1" spcCol="1270" anchor="ctr" anchorCtr="0">
            <a:noAutofit/>
          </a:bodyPr>
          <a:lstStyle/>
          <a:p>
            <a:pPr marL="0" marR="0" lvl="0" indent="0" algn="ctr" defTabSz="147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0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Person</a:t>
            </a:r>
            <a:endParaRPr kumimoji="0" lang="en-NZ" sz="1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05052B5D-2DB1-D32F-BF78-1460C588A163}"/>
              </a:ext>
            </a:extLst>
          </p:cNvPr>
          <p:cNvSpPr txBox="1"/>
          <p:nvPr/>
        </p:nvSpPr>
        <p:spPr>
          <a:xfrm>
            <a:off x="1948372" y="5362381"/>
            <a:ext cx="2237072" cy="3054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2106" tIns="2106" rIns="2106" bIns="2106" numCol="1" spcCol="1270" anchor="ctr" anchorCtr="0">
            <a:noAutofit/>
          </a:bodyPr>
          <a:lstStyle/>
          <a:p>
            <a:pPr marL="0" marR="0" lvl="0" indent="0" algn="ctr" defTabSz="147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Clinical Advisor, Rural Health </a:t>
            </a:r>
          </a:p>
          <a:p>
            <a:pPr marL="0" marR="0" lvl="0" indent="0" algn="ctr" defTabSz="147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(0.5 FTE)</a:t>
            </a: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705A1FA9-B3B1-16E3-F63D-20A132209861}"/>
              </a:ext>
            </a:extLst>
          </p:cNvPr>
          <p:cNvSpPr txBox="1"/>
          <p:nvPr/>
        </p:nvSpPr>
        <p:spPr>
          <a:xfrm>
            <a:off x="1954053" y="4000155"/>
            <a:ext cx="2222843" cy="235705"/>
          </a:xfrm>
          <a:prstGeom prst="round2Same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2106" tIns="2106" rIns="2106" bIns="2106" numCol="1" spcCol="1270" anchor="ctr" anchorCtr="0">
            <a:noAutofit/>
          </a:bodyPr>
          <a:lstStyle/>
          <a:p>
            <a:pPr marL="0" marR="0" lvl="0" indent="0" algn="ctr" defTabSz="147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Person</a:t>
            </a:r>
            <a:endParaRPr kumimoji="0" lang="en-NZ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29945D5B-4505-37DA-9136-790D453F4E0F}"/>
              </a:ext>
            </a:extLst>
          </p:cNvPr>
          <p:cNvSpPr txBox="1"/>
          <p:nvPr/>
        </p:nvSpPr>
        <p:spPr>
          <a:xfrm>
            <a:off x="1954052" y="4213597"/>
            <a:ext cx="2222843" cy="3054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2106" tIns="2106" rIns="2106" bIns="2106" numCol="1" spcCol="1270" anchor="ctr" anchorCtr="0">
            <a:noAutofit/>
          </a:bodyPr>
          <a:lstStyle/>
          <a:p>
            <a:pPr marL="0" marR="0" lvl="0" indent="0" algn="ctr" defTabSz="147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Principal Services Development Manager, Rural Health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B7E8B440-F863-4F95-5BBE-E01B95BE546A}"/>
              </a:ext>
            </a:extLst>
          </p:cNvPr>
          <p:cNvSpPr txBox="1"/>
          <p:nvPr/>
        </p:nvSpPr>
        <p:spPr>
          <a:xfrm>
            <a:off x="1952336" y="3398424"/>
            <a:ext cx="2222843" cy="235705"/>
          </a:xfrm>
          <a:prstGeom prst="round2Same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2106" tIns="2106" rIns="2106" bIns="2106" numCol="1" spcCol="1270" anchor="ctr" anchorCtr="0">
            <a:noAutofit/>
          </a:bodyPr>
          <a:lstStyle/>
          <a:p>
            <a:pPr marL="0" marR="0" lvl="0" indent="0" algn="ctr" defTabSz="147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Brent Gilbert De Rios</a:t>
            </a:r>
            <a:endParaRPr kumimoji="0" lang="en-NZ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6BDF9BA1-EB63-4AD0-9B6D-4DD4E8DA064F}"/>
              </a:ext>
            </a:extLst>
          </p:cNvPr>
          <p:cNvSpPr txBox="1"/>
          <p:nvPr/>
        </p:nvSpPr>
        <p:spPr>
          <a:xfrm>
            <a:off x="1952332" y="3611861"/>
            <a:ext cx="2222843" cy="3054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2106" tIns="2106" rIns="2106" bIns="2106" numCol="1" spcCol="1270" anchor="ctr" anchorCtr="0">
            <a:noAutofit/>
          </a:bodyPr>
          <a:lstStyle/>
          <a:p>
            <a:pPr marL="0" marR="0" lvl="0" indent="0" algn="ctr" defTabSz="147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System Design Manager, </a:t>
            </a:r>
          </a:p>
          <a:p>
            <a:pPr marL="0" marR="0" lvl="0" indent="0" algn="ctr" defTabSz="147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Rural Health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14E0B2FA-7005-4B05-6BA4-E9982C1AFD62}"/>
              </a:ext>
            </a:extLst>
          </p:cNvPr>
          <p:cNvSpPr txBox="1"/>
          <p:nvPr/>
        </p:nvSpPr>
        <p:spPr>
          <a:xfrm>
            <a:off x="1957282" y="4560499"/>
            <a:ext cx="2222844" cy="235705"/>
          </a:xfrm>
          <a:prstGeom prst="round2Same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2106" tIns="2106" rIns="2106" bIns="2106" numCol="1" spcCol="1270" anchor="ctr" anchorCtr="0">
            <a:noAutofit/>
          </a:bodyPr>
          <a:lstStyle/>
          <a:p>
            <a:pPr marL="0" marR="0" lvl="0" indent="0" algn="ctr" defTabSz="147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0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Person</a:t>
            </a:r>
            <a:endParaRPr kumimoji="0" lang="en-NZ" sz="1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84ABAE7C-6DE5-96FD-AF6C-8610A3A9AE59}"/>
              </a:ext>
            </a:extLst>
          </p:cNvPr>
          <p:cNvSpPr txBox="1"/>
          <p:nvPr/>
        </p:nvSpPr>
        <p:spPr>
          <a:xfrm>
            <a:off x="1957282" y="4773939"/>
            <a:ext cx="2222844" cy="3054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2106" tIns="2106" rIns="2106" bIns="2106" numCol="1" spcCol="1270" anchor="ctr" anchorCtr="0">
            <a:noAutofit/>
          </a:bodyPr>
          <a:lstStyle/>
          <a:p>
            <a:pPr marL="0" marR="0" lvl="0" indent="0" algn="ctr" defTabSz="147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Senior Services Development Manager, Rural Health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B4257D75-F39C-0CD1-575A-F2C4BA22FEBE}"/>
              </a:ext>
            </a:extLst>
          </p:cNvPr>
          <p:cNvSpPr txBox="1"/>
          <p:nvPr/>
        </p:nvSpPr>
        <p:spPr>
          <a:xfrm>
            <a:off x="1957282" y="2783062"/>
            <a:ext cx="2217587" cy="276076"/>
          </a:xfrm>
          <a:prstGeom prst="round2Same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2106" tIns="2106" rIns="2106" bIns="2106" numCol="1" spcCol="1270" anchor="ctr" anchorCtr="0">
            <a:noAutofit/>
          </a:bodyPr>
          <a:lstStyle/>
          <a:p>
            <a:pPr marL="0" marR="0" lvl="0" indent="0" algn="ctr" defTabSz="147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Connie Magee</a:t>
            </a:r>
            <a:endParaRPr kumimoji="0" lang="en-NZ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C1D34945-1501-95F2-0173-29700DD78525}"/>
              </a:ext>
            </a:extLst>
          </p:cNvPr>
          <p:cNvSpPr txBox="1"/>
          <p:nvPr/>
        </p:nvSpPr>
        <p:spPr>
          <a:xfrm>
            <a:off x="1952333" y="3013642"/>
            <a:ext cx="2231450" cy="35186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2106" tIns="2106" rIns="2106" bIns="2106" numCol="1" spcCol="1270" anchor="ctr" anchorCtr="0">
            <a:noAutofit/>
          </a:bodyPr>
          <a:lstStyle/>
          <a:p>
            <a:pPr marL="0" marR="0" lvl="0" indent="0" algn="ctr" defTabSz="147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Team Administrator</a:t>
            </a:r>
            <a:endParaRPr kumimoji="0" lang="en-NZ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87" name="Straight Connector 186">
            <a:extLst>
              <a:ext uri="{FF2B5EF4-FFF2-40B4-BE49-F238E27FC236}">
                <a16:creationId xmlns:a16="http://schemas.microsoft.com/office/drawing/2014/main" id="{42CA65E5-F430-91E1-72C2-C619C958C851}"/>
              </a:ext>
            </a:extLst>
          </p:cNvPr>
          <p:cNvCxnSpPr>
            <a:cxnSpLocks/>
          </p:cNvCxnSpPr>
          <p:nvPr/>
        </p:nvCxnSpPr>
        <p:spPr>
          <a:xfrm>
            <a:off x="1818853" y="4235860"/>
            <a:ext cx="137222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>
            <a:extLst>
              <a:ext uri="{FF2B5EF4-FFF2-40B4-BE49-F238E27FC236}">
                <a16:creationId xmlns:a16="http://schemas.microsoft.com/office/drawing/2014/main" id="{FB5A5CC2-25E5-CA19-49A1-DC4DBCC67117}"/>
              </a:ext>
            </a:extLst>
          </p:cNvPr>
          <p:cNvCxnSpPr>
            <a:cxnSpLocks/>
          </p:cNvCxnSpPr>
          <p:nvPr/>
        </p:nvCxnSpPr>
        <p:spPr>
          <a:xfrm>
            <a:off x="1813529" y="3391115"/>
            <a:ext cx="133991" cy="2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654EB07C-554F-4DF0-B33A-A2467D43EBC1}"/>
              </a:ext>
            </a:extLst>
          </p:cNvPr>
          <p:cNvCxnSpPr>
            <a:cxnSpLocks/>
          </p:cNvCxnSpPr>
          <p:nvPr/>
        </p:nvCxnSpPr>
        <p:spPr>
          <a:xfrm>
            <a:off x="1820469" y="2911682"/>
            <a:ext cx="133991" cy="2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id="{75CDBE04-8022-1420-C660-94DFEA2FE9BD}"/>
              </a:ext>
            </a:extLst>
          </p:cNvPr>
          <p:cNvCxnSpPr>
            <a:cxnSpLocks/>
          </p:cNvCxnSpPr>
          <p:nvPr/>
        </p:nvCxnSpPr>
        <p:spPr>
          <a:xfrm>
            <a:off x="1810298" y="5302047"/>
            <a:ext cx="133991" cy="2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id="{42CA65E5-F430-91E1-72C2-C619C958C851}"/>
              </a:ext>
            </a:extLst>
          </p:cNvPr>
          <p:cNvCxnSpPr>
            <a:cxnSpLocks/>
          </p:cNvCxnSpPr>
          <p:nvPr/>
        </p:nvCxnSpPr>
        <p:spPr>
          <a:xfrm>
            <a:off x="1810298" y="4773939"/>
            <a:ext cx="137222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35650E42-E0C2-925A-7497-ED7C90F2D1EC}"/>
              </a:ext>
            </a:extLst>
          </p:cNvPr>
          <p:cNvCxnSpPr>
            <a:cxnSpLocks/>
          </p:cNvCxnSpPr>
          <p:nvPr/>
        </p:nvCxnSpPr>
        <p:spPr>
          <a:xfrm flipV="1">
            <a:off x="1790846" y="2637428"/>
            <a:ext cx="22679" cy="2669637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8" name="Title 1">
            <a:extLst>
              <a:ext uri="{FF2B5EF4-FFF2-40B4-BE49-F238E27FC236}">
                <a16:creationId xmlns:a16="http://schemas.microsoft.com/office/drawing/2014/main" id="{1848DF9F-B129-BBEA-EA3A-0E680443B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21" y="336586"/>
            <a:ext cx="9820701" cy="46868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dirty="0" smtClean="0"/>
              <a:t>Regional  System Integration Team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6110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4709664-7B3A-4EB0-B676-5AAC0313407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25864" y="711213"/>
            <a:ext cx="10335126" cy="753979"/>
          </a:xfrm>
        </p:spPr>
        <p:txBody>
          <a:bodyPr/>
          <a:lstStyle/>
          <a:p>
            <a:r>
              <a:rPr lang="en-NZ" sz="3200" dirty="0" smtClean="0"/>
              <a:t>Rural intersecting the wider commissioning teams</a:t>
            </a:r>
            <a:endParaRPr lang="en-NZ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392F00-E8CE-FC88-0636-EEEEA1E8E379}"/>
              </a:ext>
            </a:extLst>
          </p:cNvPr>
          <p:cNvSpPr txBox="1"/>
          <p:nvPr/>
        </p:nvSpPr>
        <p:spPr>
          <a:xfrm>
            <a:off x="4561635" y="4451120"/>
            <a:ext cx="1670645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accent3">
                    <a:lumMod val="75000"/>
                  </a:schemeClr>
                </a:solidFill>
              </a:rPr>
              <a:t>Living Well</a:t>
            </a:r>
            <a:endParaRPr lang="en-NZ" sz="16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C98B2D-4354-CD9E-A1E4-66FFC7CBE475}"/>
              </a:ext>
            </a:extLst>
          </p:cNvPr>
          <p:cNvSpPr txBox="1"/>
          <p:nvPr/>
        </p:nvSpPr>
        <p:spPr>
          <a:xfrm>
            <a:off x="6359069" y="4451262"/>
            <a:ext cx="1670645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accent3">
                    <a:lumMod val="75000"/>
                  </a:schemeClr>
                </a:solidFill>
              </a:rPr>
              <a:t>Aging Well</a:t>
            </a:r>
            <a:endParaRPr lang="en-NZ" sz="16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B13CBB-7799-39E5-C4AF-B0B3D9A1907D}"/>
              </a:ext>
            </a:extLst>
          </p:cNvPr>
          <p:cNvSpPr txBox="1"/>
          <p:nvPr/>
        </p:nvSpPr>
        <p:spPr>
          <a:xfrm>
            <a:off x="8115144" y="4448039"/>
            <a:ext cx="1670645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accent3">
                    <a:lumMod val="75000"/>
                  </a:schemeClr>
                </a:solidFill>
              </a:rPr>
              <a:t>Mentally Well</a:t>
            </a:r>
            <a:endParaRPr lang="en-NZ" sz="16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12DC55-9D95-1C57-AAC3-BA117C265B8A}"/>
              </a:ext>
            </a:extLst>
          </p:cNvPr>
          <p:cNvSpPr txBox="1"/>
          <p:nvPr/>
        </p:nvSpPr>
        <p:spPr>
          <a:xfrm>
            <a:off x="2784881" y="4448039"/>
            <a:ext cx="1670645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accent3">
                    <a:lumMod val="75000"/>
                  </a:schemeClr>
                </a:solidFill>
              </a:rPr>
              <a:t>Starting Well</a:t>
            </a:r>
            <a:endParaRPr lang="en-NZ" sz="16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90FBDCA-4941-9AF5-9EE4-F95FAE0C8302}"/>
              </a:ext>
            </a:extLst>
          </p:cNvPr>
          <p:cNvCxnSpPr>
            <a:cxnSpLocks/>
            <a:stCxn id="8" idx="0"/>
          </p:cNvCxnSpPr>
          <p:nvPr/>
        </p:nvCxnSpPr>
        <p:spPr>
          <a:xfrm flipV="1">
            <a:off x="3620204" y="3289530"/>
            <a:ext cx="0" cy="1158509"/>
          </a:xfrm>
          <a:prstGeom prst="straightConnector1">
            <a:avLst/>
          </a:prstGeom>
          <a:ln w="571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6774A15-5FBF-6C37-12D7-CF8DBA02F569}"/>
              </a:ext>
            </a:extLst>
          </p:cNvPr>
          <p:cNvCxnSpPr>
            <a:cxnSpLocks/>
          </p:cNvCxnSpPr>
          <p:nvPr/>
        </p:nvCxnSpPr>
        <p:spPr>
          <a:xfrm flipV="1">
            <a:off x="2558604" y="3953836"/>
            <a:ext cx="7714899" cy="19186"/>
          </a:xfrm>
          <a:prstGeom prst="straightConnector1">
            <a:avLst/>
          </a:prstGeom>
          <a:ln w="571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2C9A02F-23E7-1D5C-F425-8B2B768400CC}"/>
              </a:ext>
            </a:extLst>
          </p:cNvPr>
          <p:cNvCxnSpPr>
            <a:cxnSpLocks/>
          </p:cNvCxnSpPr>
          <p:nvPr/>
        </p:nvCxnSpPr>
        <p:spPr>
          <a:xfrm flipV="1">
            <a:off x="5388968" y="3289530"/>
            <a:ext cx="0" cy="1158509"/>
          </a:xfrm>
          <a:prstGeom prst="straightConnector1">
            <a:avLst/>
          </a:prstGeom>
          <a:ln w="571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91EBBFC-CFE3-8576-FDBD-909A595C382B}"/>
              </a:ext>
            </a:extLst>
          </p:cNvPr>
          <p:cNvCxnSpPr>
            <a:cxnSpLocks/>
          </p:cNvCxnSpPr>
          <p:nvPr/>
        </p:nvCxnSpPr>
        <p:spPr>
          <a:xfrm flipV="1">
            <a:off x="7208531" y="3289530"/>
            <a:ext cx="0" cy="1158509"/>
          </a:xfrm>
          <a:prstGeom prst="straightConnector1">
            <a:avLst/>
          </a:prstGeom>
          <a:ln w="571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74BDBF5-FB8A-2B03-CBE4-3ABEDAEC2548}"/>
              </a:ext>
            </a:extLst>
          </p:cNvPr>
          <p:cNvCxnSpPr>
            <a:cxnSpLocks/>
          </p:cNvCxnSpPr>
          <p:nvPr/>
        </p:nvCxnSpPr>
        <p:spPr>
          <a:xfrm flipV="1">
            <a:off x="8981913" y="3289530"/>
            <a:ext cx="0" cy="1158509"/>
          </a:xfrm>
          <a:prstGeom prst="straightConnector1">
            <a:avLst/>
          </a:prstGeom>
          <a:ln w="571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A236F01-30F0-3FF9-7B3D-E67EC1075CC8}"/>
              </a:ext>
            </a:extLst>
          </p:cNvPr>
          <p:cNvSpPr txBox="1"/>
          <p:nvPr/>
        </p:nvSpPr>
        <p:spPr>
          <a:xfrm>
            <a:off x="9267706" y="2253671"/>
            <a:ext cx="1287243" cy="923330"/>
          </a:xfrm>
          <a:prstGeom prst="rect">
            <a:avLst/>
          </a:prstGeom>
          <a:solidFill>
            <a:srgbClr val="DAFAE5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NZ" dirty="0" smtClean="0">
              <a:solidFill>
                <a:srgbClr val="00B050"/>
              </a:solidFill>
            </a:endParaRPr>
          </a:p>
          <a:p>
            <a:pPr algn="ctr"/>
            <a:r>
              <a:rPr lang="en-NZ" dirty="0" err="1" smtClean="0">
                <a:solidFill>
                  <a:srgbClr val="00B050"/>
                </a:solidFill>
              </a:rPr>
              <a:t>Tairawhiti</a:t>
            </a:r>
            <a:endParaRPr lang="en-NZ" dirty="0">
              <a:solidFill>
                <a:srgbClr val="00B050"/>
              </a:solidFill>
            </a:endParaRPr>
          </a:p>
          <a:p>
            <a:pPr algn="ctr"/>
            <a:endParaRPr lang="en-NZ" dirty="0">
              <a:solidFill>
                <a:srgbClr val="00B05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16B443-F33E-E09D-26BB-AB571D69C8D9}"/>
              </a:ext>
            </a:extLst>
          </p:cNvPr>
          <p:cNvSpPr txBox="1"/>
          <p:nvPr/>
        </p:nvSpPr>
        <p:spPr>
          <a:xfrm>
            <a:off x="4026327" y="2244111"/>
            <a:ext cx="1287243" cy="923330"/>
          </a:xfrm>
          <a:prstGeom prst="rect">
            <a:avLst/>
          </a:prstGeom>
          <a:solidFill>
            <a:srgbClr val="DAFAE5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NZ" dirty="0">
              <a:solidFill>
                <a:srgbClr val="00B050"/>
              </a:solidFill>
            </a:endParaRPr>
          </a:p>
          <a:p>
            <a:pPr algn="ctr"/>
            <a:r>
              <a:rPr lang="en-NZ" dirty="0" smtClean="0">
                <a:solidFill>
                  <a:srgbClr val="00B050"/>
                </a:solidFill>
              </a:rPr>
              <a:t>Waikato</a:t>
            </a:r>
            <a:endParaRPr lang="en-NZ" dirty="0">
              <a:solidFill>
                <a:srgbClr val="00B050"/>
              </a:solidFill>
            </a:endParaRPr>
          </a:p>
          <a:p>
            <a:pPr algn="ctr"/>
            <a:endParaRPr lang="en-NZ" dirty="0">
              <a:solidFill>
                <a:srgbClr val="00B05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B0F2C2-E09D-0DFF-CBB7-6008426F45C5}"/>
              </a:ext>
            </a:extLst>
          </p:cNvPr>
          <p:cNvSpPr txBox="1"/>
          <p:nvPr/>
        </p:nvSpPr>
        <p:spPr>
          <a:xfrm>
            <a:off x="7574339" y="2246791"/>
            <a:ext cx="1287243" cy="923330"/>
          </a:xfrm>
          <a:prstGeom prst="rect">
            <a:avLst/>
          </a:prstGeom>
          <a:solidFill>
            <a:srgbClr val="DAFAE5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NZ" dirty="0">
              <a:solidFill>
                <a:srgbClr val="00B050"/>
              </a:solidFill>
            </a:endParaRPr>
          </a:p>
          <a:p>
            <a:pPr algn="ctr"/>
            <a:r>
              <a:rPr lang="en-NZ" dirty="0" smtClean="0">
                <a:solidFill>
                  <a:srgbClr val="00B050"/>
                </a:solidFill>
              </a:rPr>
              <a:t>Lakes</a:t>
            </a:r>
            <a:endParaRPr lang="en-NZ" dirty="0">
              <a:solidFill>
                <a:srgbClr val="00B050"/>
              </a:solidFill>
            </a:endParaRPr>
          </a:p>
          <a:p>
            <a:pPr algn="ctr"/>
            <a:endParaRPr lang="en-NZ" dirty="0">
              <a:solidFill>
                <a:srgbClr val="00B05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566534-3FC7-3590-C91F-6875CDBC9450}"/>
              </a:ext>
            </a:extLst>
          </p:cNvPr>
          <p:cNvSpPr txBox="1"/>
          <p:nvPr/>
        </p:nvSpPr>
        <p:spPr>
          <a:xfrm>
            <a:off x="2332960" y="2249136"/>
            <a:ext cx="1287243" cy="923330"/>
          </a:xfrm>
          <a:prstGeom prst="rect">
            <a:avLst/>
          </a:prstGeom>
          <a:solidFill>
            <a:srgbClr val="DAFAE5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NZ" dirty="0">
              <a:solidFill>
                <a:srgbClr val="00B050"/>
              </a:solidFill>
            </a:endParaRPr>
          </a:p>
          <a:p>
            <a:pPr algn="ctr"/>
            <a:r>
              <a:rPr lang="en-NZ" dirty="0" smtClean="0">
                <a:solidFill>
                  <a:srgbClr val="00B050"/>
                </a:solidFill>
              </a:rPr>
              <a:t>Taranaki</a:t>
            </a:r>
          </a:p>
          <a:p>
            <a:pPr algn="ctr"/>
            <a:endParaRPr lang="en-NZ" dirty="0">
              <a:solidFill>
                <a:srgbClr val="00B05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69E6494-FBC8-D801-3978-1F8460A27734}"/>
              </a:ext>
            </a:extLst>
          </p:cNvPr>
          <p:cNvSpPr txBox="1"/>
          <p:nvPr/>
        </p:nvSpPr>
        <p:spPr>
          <a:xfrm>
            <a:off x="5800333" y="2248907"/>
            <a:ext cx="1287243" cy="923330"/>
          </a:xfrm>
          <a:prstGeom prst="rect">
            <a:avLst/>
          </a:prstGeom>
          <a:solidFill>
            <a:srgbClr val="DAFAE5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NZ" dirty="0" smtClean="0">
              <a:solidFill>
                <a:srgbClr val="00B050"/>
              </a:solidFill>
            </a:endParaRPr>
          </a:p>
          <a:p>
            <a:pPr algn="ctr"/>
            <a:r>
              <a:rPr lang="en-NZ" dirty="0" smtClean="0">
                <a:solidFill>
                  <a:srgbClr val="00B050"/>
                </a:solidFill>
              </a:rPr>
              <a:t>BOP</a:t>
            </a:r>
            <a:endParaRPr lang="en-NZ" dirty="0">
              <a:solidFill>
                <a:srgbClr val="00B050"/>
              </a:solidFill>
            </a:endParaRPr>
          </a:p>
          <a:p>
            <a:pPr algn="ctr"/>
            <a:endParaRPr lang="en-NZ" dirty="0">
              <a:solidFill>
                <a:srgbClr val="00B05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829F0D2-29B3-8AF2-D995-717F7294D9AE}"/>
              </a:ext>
            </a:extLst>
          </p:cNvPr>
          <p:cNvSpPr txBox="1"/>
          <p:nvPr/>
        </p:nvSpPr>
        <p:spPr>
          <a:xfrm>
            <a:off x="859211" y="3772967"/>
            <a:ext cx="1819563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rgbClr val="002060"/>
                </a:solidFill>
              </a:rPr>
              <a:t>Rural Health</a:t>
            </a:r>
            <a:endParaRPr lang="en-NZ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0970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FAC89E85-2FE1-7AAD-677F-9AC552960B51}"/>
              </a:ext>
            </a:extLst>
          </p:cNvPr>
          <p:cNvGraphicFramePr/>
          <p:nvPr>
            <p:extLst/>
          </p:nvPr>
        </p:nvGraphicFramePr>
        <p:xfrm>
          <a:off x="127819" y="719666"/>
          <a:ext cx="11680723" cy="58187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CDB91ACA-7655-AF9B-6E95-7CC2791931EF}"/>
              </a:ext>
            </a:extLst>
          </p:cNvPr>
          <p:cNvSpPr txBox="1">
            <a:spLocks/>
          </p:cNvSpPr>
          <p:nvPr/>
        </p:nvSpPr>
        <p:spPr>
          <a:xfrm>
            <a:off x="127818" y="117030"/>
            <a:ext cx="11680724" cy="120527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all" spc="10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w Cen MT Condensed" panose="020B0606020104020203"/>
                <a:ea typeface="+mj-ea"/>
                <a:cs typeface="+mj-cs"/>
              </a:rPr>
              <a:t>Rural Health &amp; Living well </a:t>
            </a:r>
            <a:endParaRPr kumimoji="0" lang="en-US" sz="5000" b="0" i="0" u="none" strike="noStrike" kern="1200" cap="all" spc="10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w Cen MT Condensed" panose="020B0606020104020203"/>
              <a:ea typeface="+mj-ea"/>
              <a:cs typeface="+mj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F31B58-F802-8C31-C435-9C5A574A784F}"/>
              </a:ext>
            </a:extLst>
          </p:cNvPr>
          <p:cNvSpPr/>
          <p:nvPr/>
        </p:nvSpPr>
        <p:spPr>
          <a:xfrm>
            <a:off x="2172929" y="1002890"/>
            <a:ext cx="3677265" cy="114054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900" b="0" i="0" u="none" strike="noStrike" kern="1200" cap="none" spc="0" normalizeH="0" baseline="0" noProof="0">
                <a:ln w="0"/>
                <a:solidFill>
                  <a:srgbClr val="2683C6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Planned &amp; Unplanned Care</a:t>
            </a:r>
            <a:endParaRPr kumimoji="0" lang="en-NZ" sz="2900" b="0" i="0" u="none" strike="noStrike" kern="1200" cap="none" spc="0" normalizeH="0" baseline="0" noProof="0">
              <a:ln>
                <a:noFill/>
              </a:ln>
              <a:solidFill>
                <a:srgbClr val="2683C6">
                  <a:lumMod val="50000"/>
                </a:srgb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3065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>
          <a:xfrm>
            <a:off x="897265" y="556315"/>
            <a:ext cx="10335126" cy="753979"/>
          </a:xfrm>
        </p:spPr>
        <p:txBody>
          <a:bodyPr/>
          <a:lstStyle/>
          <a:p>
            <a:r>
              <a:rPr lang="en-NZ" sz="4400" dirty="0" smtClean="0"/>
              <a:t>National Rural Health Strategy (2023)</a:t>
            </a:r>
            <a:endParaRPr lang="en-NZ" sz="4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4740114" y="2013139"/>
            <a:ext cx="5896784" cy="3340356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NZ" sz="2000" i="1" dirty="0">
                <a:solidFill>
                  <a:schemeClr val="accent6">
                    <a:lumMod val="50000"/>
                  </a:schemeClr>
                </a:solidFill>
              </a:rPr>
              <a:t>Considering rural communities as a </a:t>
            </a:r>
            <a:r>
              <a:rPr lang="en-NZ" sz="2000" i="1" u="sng" dirty="0">
                <a:solidFill>
                  <a:schemeClr val="tx1"/>
                </a:solidFill>
              </a:rPr>
              <a:t>Priority Group</a:t>
            </a:r>
          </a:p>
          <a:p>
            <a:pPr marL="514350" indent="-514350">
              <a:buFont typeface="+mj-lt"/>
              <a:buAutoNum type="arabicPeriod"/>
            </a:pPr>
            <a:r>
              <a:rPr lang="en-NZ" sz="2000" i="1" u="sng" dirty="0" smtClean="0">
                <a:solidFill>
                  <a:schemeClr val="tx1"/>
                </a:solidFill>
              </a:rPr>
              <a:t>Prevention</a:t>
            </a:r>
            <a:r>
              <a:rPr lang="en-NZ" sz="2000" i="1" u="sng" dirty="0">
                <a:solidFill>
                  <a:schemeClr val="tx1"/>
                </a:solidFill>
              </a:rPr>
              <a:t>:</a:t>
            </a:r>
            <a:r>
              <a:rPr lang="en-NZ" sz="2000" i="1" dirty="0">
                <a:solidFill>
                  <a:schemeClr val="accent6">
                    <a:lumMod val="50000"/>
                  </a:schemeClr>
                </a:solidFill>
              </a:rPr>
              <a:t> paving the way to a healthier future</a:t>
            </a:r>
          </a:p>
          <a:p>
            <a:pPr marL="514350" indent="-514350">
              <a:buFont typeface="+mj-lt"/>
              <a:buAutoNum type="arabicPeriod"/>
            </a:pPr>
            <a:r>
              <a:rPr lang="en-NZ" sz="2000" i="1" dirty="0">
                <a:solidFill>
                  <a:schemeClr val="accent6">
                    <a:lumMod val="50000"/>
                  </a:schemeClr>
                </a:solidFill>
              </a:rPr>
              <a:t>Services are </a:t>
            </a:r>
            <a:r>
              <a:rPr lang="en-NZ" sz="2000" i="1" u="sng" dirty="0">
                <a:solidFill>
                  <a:schemeClr val="tx1"/>
                </a:solidFill>
              </a:rPr>
              <a:t>available closer to home </a:t>
            </a:r>
            <a:r>
              <a:rPr lang="en-NZ" sz="2000" i="1" dirty="0">
                <a:solidFill>
                  <a:schemeClr val="accent6">
                    <a:lumMod val="50000"/>
                  </a:schemeClr>
                </a:solidFill>
              </a:rPr>
              <a:t>for rural communities</a:t>
            </a:r>
          </a:p>
          <a:p>
            <a:pPr marL="514350" indent="-514350">
              <a:buFont typeface="+mj-lt"/>
              <a:buAutoNum type="arabicPeriod"/>
            </a:pPr>
            <a:r>
              <a:rPr lang="en-NZ" sz="2000" i="1" dirty="0">
                <a:solidFill>
                  <a:schemeClr val="accent6">
                    <a:lumMod val="50000"/>
                  </a:schemeClr>
                </a:solidFill>
              </a:rPr>
              <a:t>Rural communities are supported to </a:t>
            </a:r>
            <a:r>
              <a:rPr lang="en-NZ" sz="2000" i="1" u="sng" dirty="0">
                <a:solidFill>
                  <a:schemeClr val="tx1"/>
                </a:solidFill>
              </a:rPr>
              <a:t>access services at a distance</a:t>
            </a:r>
          </a:p>
          <a:p>
            <a:pPr marL="514350" indent="-514350">
              <a:buFont typeface="+mj-lt"/>
              <a:buAutoNum type="arabicPeriod"/>
            </a:pPr>
            <a:r>
              <a:rPr lang="en-NZ" sz="2000" i="1" dirty="0">
                <a:solidFill>
                  <a:schemeClr val="accent6">
                    <a:lumMod val="50000"/>
                  </a:schemeClr>
                </a:solidFill>
              </a:rPr>
              <a:t>A valued and flexible </a:t>
            </a:r>
            <a:r>
              <a:rPr lang="en-NZ" sz="2000" i="1" u="sng" dirty="0">
                <a:solidFill>
                  <a:schemeClr val="tx1"/>
                </a:solidFill>
              </a:rPr>
              <a:t>rural health workforce</a:t>
            </a:r>
          </a:p>
          <a:p>
            <a:endParaRPr lang="en-NZ" dirty="0"/>
          </a:p>
        </p:txBody>
      </p:sp>
      <p:sp>
        <p:nvSpPr>
          <p:cNvPr id="8" name="TextBox 7"/>
          <p:cNvSpPr txBox="1"/>
          <p:nvPr/>
        </p:nvSpPr>
        <p:spPr>
          <a:xfrm>
            <a:off x="673331" y="6167221"/>
            <a:ext cx="6575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https://www.health.govt.nz/publication/rural-health-strategy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B761DA-9074-2D03-E610-FD53E4371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677" y="1310294"/>
            <a:ext cx="3369244" cy="474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5801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7DA4AE8-38E3-3538-5561-6E54FF7C3D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2420" b="331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48DF9F-B129-BBEA-EA3A-0E680443B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Our Functions the Regional  System Integration  Team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7B0AD87-2862-6391-E313-8039F3B43C25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02520856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361364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B7CF0C-624B-EF18-4D2C-2C9F4268F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D90024A-6A13-4483-B546-55A99D6D1070}" type="slidenum">
              <a:rPr lang="en-NZ">
                <a:solidFill>
                  <a:prstClr val="black">
                    <a:tint val="75000"/>
                  </a:prstClr>
                </a:solidFill>
              </a:rPr>
              <a:pPr defTabSz="457200"/>
              <a:t>7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EE50829-4ABE-1FA5-4DDF-36C3166719F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12759" y="248624"/>
            <a:ext cx="8404225" cy="609600"/>
          </a:xfrm>
        </p:spPr>
        <p:txBody>
          <a:bodyPr>
            <a:normAutofit fontScale="90000"/>
          </a:bodyPr>
          <a:lstStyle/>
          <a:p>
            <a:r>
              <a:rPr lang="en-NZ" dirty="0">
                <a:solidFill>
                  <a:srgbClr val="30A1AC"/>
                </a:solidFill>
              </a:rPr>
              <a:t>Person-centred</a:t>
            </a:r>
            <a:r>
              <a:rPr lang="en-NZ" dirty="0"/>
              <a:t> </a:t>
            </a:r>
            <a:r>
              <a:rPr lang="en-NZ" dirty="0">
                <a:solidFill>
                  <a:srgbClr val="30A1AC"/>
                </a:solidFill>
              </a:rPr>
              <a:t>way of understanding rural investment …..</a:t>
            </a:r>
          </a:p>
        </p:txBody>
      </p:sp>
      <p:pic>
        <p:nvPicPr>
          <p:cNvPr id="1026" name="Picture 2" descr="Image result for work in progress">
            <a:extLst>
              <a:ext uri="{FF2B5EF4-FFF2-40B4-BE49-F238E27FC236}">
                <a16:creationId xmlns:a16="http://schemas.microsoft.com/office/drawing/2014/main" id="{CC1A8F8E-89CC-93AB-EA98-2A3ADDA9E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183" y="1293625"/>
            <a:ext cx="4131501" cy="432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6A9A7A-80C4-8E36-60B3-6665C5553120}"/>
              </a:ext>
            </a:extLst>
          </p:cNvPr>
          <p:cNvSpPr txBox="1"/>
          <p:nvPr/>
        </p:nvSpPr>
        <p:spPr>
          <a:xfrm>
            <a:off x="5448473" y="1014028"/>
            <a:ext cx="483595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prstClr val="black"/>
                </a:solidFill>
                <a:latin typeface="Calibri" panose="020F0502020204030204"/>
              </a:rPr>
              <a:t>We’ve inherited a complicated, fragmented funding and contracting system. </a:t>
            </a:r>
          </a:p>
          <a:p>
            <a:pPr marL="285750" indent="-285750" defTabSz="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prstClr val="black"/>
                </a:solidFill>
                <a:latin typeface="Calibri" panose="020F0502020204030204"/>
              </a:rPr>
              <a:t>Rural hospitals are one mechanism for delivering services to rural communities.  PHO, NGO, and Te Whatu Ora also contribute to the mix.</a:t>
            </a:r>
          </a:p>
          <a:p>
            <a:pPr marL="285750" indent="-285750" defTabSz="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prstClr val="black"/>
                </a:solidFill>
                <a:latin typeface="Calibri" panose="020F0502020204030204"/>
              </a:rPr>
              <a:t>How funding ‘lands’ in rural communities does not appear to be equitable. </a:t>
            </a:r>
          </a:p>
          <a:p>
            <a:pPr marL="285750" indent="-285750" defTabSz="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prstClr val="black"/>
                </a:solidFill>
                <a:latin typeface="Calibri" panose="020F0502020204030204"/>
              </a:rPr>
              <a:t>Funding and contracts haven’t been explicitly designed to support sustainable rural models of care.  </a:t>
            </a:r>
          </a:p>
          <a:p>
            <a:pPr marL="285750" indent="-285750" defTabSz="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prstClr val="black"/>
                </a:solidFill>
                <a:latin typeface="Calibri" panose="020F0502020204030204"/>
              </a:rPr>
              <a:t>You are significant, critical providers in your community, and also not the only providers.</a:t>
            </a:r>
          </a:p>
        </p:txBody>
      </p:sp>
    </p:spTree>
    <p:extLst>
      <p:ext uri="{BB962C8B-B14F-4D97-AF65-F5344CB8AC3E}">
        <p14:creationId xmlns:p14="http://schemas.microsoft.com/office/powerpoint/2010/main" val="4008787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7DA4AE8-38E3-3538-5561-6E54FF7C3D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2420" b="331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48DF9F-B129-BBEA-EA3A-0E680443B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On the horizon</a:t>
            </a:r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7B0AD87-2862-6391-E313-8039F3B43C25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02391662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0567309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theme1.xml><?xml version="1.0" encoding="utf-8"?>
<a:theme xmlns:a="http://schemas.openxmlformats.org/drawingml/2006/main" name="Te Whatu Ora">
  <a:themeElements>
    <a:clrScheme name="Health NZ">
      <a:dk1>
        <a:srgbClr val="30A1AC"/>
      </a:dk1>
      <a:lt1>
        <a:sysClr val="window" lastClr="FFFFFF"/>
      </a:lt1>
      <a:dk2>
        <a:srgbClr val="15284C"/>
      </a:dk2>
      <a:lt2>
        <a:srgbClr val="F6F4EC"/>
      </a:lt2>
      <a:accent1>
        <a:srgbClr val="003399"/>
      </a:accent1>
      <a:accent2>
        <a:srgbClr val="30A1AC"/>
      </a:accent2>
      <a:accent3>
        <a:srgbClr val="4D2379"/>
      </a:accent3>
      <a:accent4>
        <a:srgbClr val="006060"/>
      </a:accent4>
      <a:accent5>
        <a:srgbClr val="660033"/>
      </a:accent5>
      <a:accent6>
        <a:srgbClr val="0C818F"/>
      </a:accent6>
      <a:hlink>
        <a:srgbClr val="30A1AC"/>
      </a:hlink>
      <a:folHlink>
        <a:srgbClr val="954F72"/>
      </a:folHlink>
    </a:clrScheme>
    <a:fontScheme name="Custom 1">
      <a:majorFont>
        <a:latin typeface="Poppins Semi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C143BF9B1A5144A63CBFF9EA991E3E" ma:contentTypeVersion="13" ma:contentTypeDescription="Create a new document." ma:contentTypeScope="" ma:versionID="faa0c1c7da8a4628968614d6d59020c9">
  <xsd:schema xmlns:xsd="http://www.w3.org/2001/XMLSchema" xmlns:xs="http://www.w3.org/2001/XMLSchema" xmlns:p="http://schemas.microsoft.com/office/2006/metadata/properties" xmlns:ns2="5ed1d950-fdc4-48f8-b963-d5f8558599d9" xmlns:ns3="76f0dfe8-cb48-4036-b087-09fe09ad2ea3" xmlns:ns4="9253c88c-d550-4ff1-afdc-d5dc691f60b0" targetNamespace="http://schemas.microsoft.com/office/2006/metadata/properties" ma:root="true" ma:fieldsID="f495728dc64e4c1fccf5787565bcd048" ns2:_="" ns3:_="" ns4:_="">
    <xsd:import namespace="5ed1d950-fdc4-48f8-b963-d5f8558599d9"/>
    <xsd:import namespace="76f0dfe8-cb48-4036-b087-09fe09ad2ea3"/>
    <xsd:import namespace="9253c88c-d550-4ff1-afdc-d5dc691f60b0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lcf76f155ced4ddcb4097134ff3c332f" minOccurs="0"/>
                <xsd:element ref="ns4:TaxCatchAll" minOccurs="0"/>
                <xsd:element ref="ns3:MediaServiceGenerationTime" minOccurs="0"/>
                <xsd:element ref="ns3:MediaServiceEventHashCode" minOccurs="0"/>
                <xsd:element ref="ns2:SharedWithUsers" minOccurs="0"/>
                <xsd:element ref="ns2:SharedWithDetails" minOccurs="0"/>
                <xsd:element ref="ns3:MediaServiceObjectDetectorVersions" minOccurs="0"/>
                <xsd:element ref="ns3:MediaServiceDateTaken" minOccurs="0"/>
                <xsd:element ref="ns3:MediaServiceOCR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d1d950-fdc4-48f8-b963-d5f8558599d9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f0dfe8-cb48-4036-b087-09fe09ad2ea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ebf29b3f-1e51-457b-ae0c-362182e5807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53c88c-d550-4ff1-afdc-d5dc691f60b0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3c930d7c-82d0-4e0d-8f92-1d11c7dbfd2a}" ma:internalName="TaxCatchAll" ma:showField="CatchAllData" ma:web="5ed1d950-fdc4-48f8-b963-d5f8558599d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6f0dfe8-cb48-4036-b087-09fe09ad2ea3">
      <Terms xmlns="http://schemas.microsoft.com/office/infopath/2007/PartnerControls"/>
    </lcf76f155ced4ddcb4097134ff3c332f>
    <TaxCatchAll xmlns="9253c88c-d550-4ff1-afdc-d5dc691f60b0" xsi:nil="true"/>
    <_dlc_DocId xmlns="5ed1d950-fdc4-48f8-b963-d5f8558599d9">HUBSITE-1693784048-49</_dlc_DocId>
    <_dlc_DocIdUrl xmlns="5ed1d950-fdc4-48f8-b963-d5f8558599d9">
      <Url>https://hauoraaotearoa.sharepoint.com/sites/Intranet/_layouts/15/DocIdRedir.aspx?ID=HUBSITE-1693784048-49</Url>
      <Description>HUBSITE-1693784048-49</Description>
    </_dlc_DocIdUrl>
  </documentManagement>
</p:properties>
</file>

<file path=customXml/itemProps1.xml><?xml version="1.0" encoding="utf-8"?>
<ds:datastoreItem xmlns:ds="http://schemas.openxmlformats.org/officeDocument/2006/customXml" ds:itemID="{96A0613E-7592-4523-8104-C34AF1B2DA2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ed1d950-fdc4-48f8-b963-d5f8558599d9"/>
    <ds:schemaRef ds:uri="76f0dfe8-cb48-4036-b087-09fe09ad2ea3"/>
    <ds:schemaRef ds:uri="9253c88c-d550-4ff1-afdc-d5dc691f60b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48AB8DD-C879-44C6-A282-A7788D5A96BF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F0BCEF0D-33AF-48F3-8655-B1FD6DC9EA38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D323D449-7AB4-4C95-8285-A3D5EC1AE47A}">
  <ds:schemaRefs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schemas.microsoft.com/office/infopath/2007/PartnerControls"/>
    <ds:schemaRef ds:uri="9253c88c-d550-4ff1-afdc-d5dc691f60b0"/>
    <ds:schemaRef ds:uri="76f0dfe8-cb48-4036-b087-09fe09ad2ea3"/>
    <ds:schemaRef ds:uri="5ed1d950-fdc4-48f8-b963-d5f8558599d9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1407</TotalTime>
  <Words>587</Words>
  <Application>Microsoft Office PowerPoint</Application>
  <PresentationFormat>Widescreen</PresentationFormat>
  <Paragraphs>115</Paragraphs>
  <Slides>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9" baseType="lpstr">
      <vt:lpstr>Arial</vt:lpstr>
      <vt:lpstr>Calibri</vt:lpstr>
      <vt:lpstr>Courier New</vt:lpstr>
      <vt:lpstr>Poppins</vt:lpstr>
      <vt:lpstr>Poppins SemiBold</vt:lpstr>
      <vt:lpstr>Tw Cen MT</vt:lpstr>
      <vt:lpstr>Tw Cen MT Condensed</vt:lpstr>
      <vt:lpstr>Wingdings 3</vt:lpstr>
      <vt:lpstr>Te Whatu Ora</vt:lpstr>
      <vt:lpstr>Integral</vt:lpstr>
      <vt:lpstr>Custom Design</vt:lpstr>
      <vt:lpstr>Rural Health Commissioning Team </vt:lpstr>
      <vt:lpstr>Regional  System Integration Team</vt:lpstr>
      <vt:lpstr>PowerPoint Presentation</vt:lpstr>
      <vt:lpstr>PowerPoint Presentation</vt:lpstr>
      <vt:lpstr>PowerPoint Presentation</vt:lpstr>
      <vt:lpstr>Our Functions the Regional  System Integration  Team</vt:lpstr>
      <vt:lpstr>Person-centred way of understanding rural investment …..</vt:lpstr>
      <vt:lpstr>On the horizon</vt:lpstr>
    </vt:vector>
  </TitlesOfParts>
  <Company>Ministry of Health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Cover page  option one</dc:title>
  <dc:creator>Nicole Adams</dc:creator>
  <cp:lastModifiedBy>Khaliah Tapu</cp:lastModifiedBy>
  <cp:revision>13</cp:revision>
  <dcterms:created xsi:type="dcterms:W3CDTF">2023-11-30T01:26:59Z</dcterms:created>
  <dcterms:modified xsi:type="dcterms:W3CDTF">2024-03-17T22:53:22Z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0x010100A0C143BF9B1A5144A63CBFF9EA991E3E</vt:lpwstr>
  </property>
  <property fmtid="{D5CDD505-2E9C-101B-9397-08002B2CF9AE}" pid="3" name="_dlc_DocIdItemGuid">
    <vt:lpwstr>5a28a013-3d66-45e3-bf26-303d50c3e5e6</vt:lpwstr>
  </property>
  <property fmtid="{D5CDD505-2E9C-101B-9397-08002B2CF9AE}" pid="4" name="MediaServiceImageTags">
    <vt:lpwstr/>
  </property>
</Properties>
</file>